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tableStyles+xml" PartName="/ppt/tableStyles.xml"/>
  <Override ContentType="application/vnd.openxmlformats-officedocument.presentationml.slideLayout+xml" PartName="/ppt/slideLayouts/slideLayout3.xml"/>
  <Override ContentType="application/vnd.openxmlformats-officedocument.presentationml.slideLayout+xml" PartName="/ppt/slideLayouts/slideLayout24.xml"/>
  <Override ContentType="application/vnd.openxmlformats-officedocument.presentationml.slideLayout+xml" PartName="/ppt/slideLayouts/slideLayout11.xml"/>
  <Override ContentType="application/vnd.openxmlformats-officedocument.presentationml.slideLayout+xml" PartName="/ppt/slideLayouts/slideLayout29.xml"/>
  <Override ContentType="application/vnd.openxmlformats-officedocument.presentationml.slideLayout+xml" PartName="/ppt/slideLayouts/slideLayout7.xml"/>
  <Override ContentType="application/vnd.openxmlformats-officedocument.presentationml.slideLayout+xml" PartName="/ppt/slideLayouts/slideLayout16.xml"/>
  <Override ContentType="application/vnd.openxmlformats-officedocument.presentationml.slideLayout+xml" PartName="/ppt/slideLayouts/slideLayout20.xml"/>
  <Override ContentType="application/vnd.openxmlformats-officedocument.presentationml.slideLayout+xml" PartName="/ppt/slideLayouts/slideLayout25.xml"/>
  <Override ContentType="application/vnd.openxmlformats-officedocument.presentationml.slideLayout+xml" PartName="/ppt/slideLayouts/slideLayout17.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6.xml"/>
  <Override ContentType="application/vnd.openxmlformats-officedocument.presentationml.slideLayout+xml" PartName="/ppt/slideLayouts/slideLayout21.xml"/>
  <Override ContentType="application/vnd.openxmlformats-officedocument.presentationml.slideLayout+xml" PartName="/ppt/slideLayouts/slideLayout30.xml"/>
  <Override ContentType="application/vnd.openxmlformats-officedocument.presentationml.slideLayout+xml" PartName="/ppt/slideLayouts/slideLayout5.xml"/>
  <Override ContentType="application/vnd.openxmlformats-officedocument.presentationml.slideLayout+xml" PartName="/ppt/slideLayouts/slideLayout18.xml"/>
  <Override ContentType="application/vnd.openxmlformats-officedocument.presentationml.slideLayout+xml" PartName="/ppt/slideLayouts/slideLayout26.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22.xml"/>
  <Override ContentType="application/vnd.openxmlformats-officedocument.presentationml.slideLayout+xml" PartName="/ppt/slideLayouts/slideLayout9.xml"/>
  <Override ContentType="application/vnd.openxmlformats-officedocument.presentationml.slideLayout+xml" PartName="/ppt/slideLayouts/slideLayout31.xml"/>
  <Override ContentType="application/vnd.openxmlformats-officedocument.presentationml.slideLayout+xml" PartName="/ppt/slideLayouts/slideLayout19.xml"/>
  <Override ContentType="application/vnd.openxmlformats-officedocument.presentationml.slideLayout+xml" PartName="/ppt/slideLayouts/slideLayout4.xml"/>
  <Override ContentType="application/vnd.openxmlformats-officedocument.presentationml.slideLayout+xml" PartName="/ppt/slideLayouts/slideLayout14.xml"/>
  <Override ContentType="application/vnd.openxmlformats-officedocument.presentationml.slideLayout+xml" PartName="/ppt/slideLayouts/slideLayout28.xml"/>
  <Override ContentType="application/vnd.openxmlformats-officedocument.presentationml.slideLayout+xml" PartName="/ppt/slideLayouts/slideLayout27.xml"/>
  <Override ContentType="application/vnd.openxmlformats-officedocument.presentationml.slideLayout+xml" PartName="/ppt/slideLayouts/slideLayout10.xml"/>
  <Override ContentType="application/vnd.openxmlformats-officedocument.presentationml.slideLayout+xml" PartName="/ppt/slideLayouts/slideLayout15.xml"/>
  <Override ContentType="application/vnd.openxmlformats-officedocument.presentationml.slideLayout+xml" PartName="/ppt/slideLayouts/slideLayout23.xml"/>
  <Override ContentType="application/vnd.openxmlformats-officedocument.presentationml.slideLayout+xml" PartName="/ppt/slideLayouts/slideLayout8.xml"/>
  <Override ContentType="application/vnd.openxmlformats-officedocument.presentationml.slideLayout+xml" PartName="/ppt/slideLayouts/slideLayout32.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80" r:id="rId5"/>
    <p:sldMasterId id="2147483681" r:id="rId6"/>
    <p:sldMasterId id="2147483682" r:id="rId7"/>
  </p:sldMasterIdLst>
  <p:notesMasterIdLst>
    <p:notesMasterId r:id="rId8"/>
  </p:notesMasterIdLst>
  <p:sldIdLst>
    <p:sldId id="256" r:id="rId9"/>
    <p:sldId id="257" r:id="rId10"/>
    <p:sldId id="258" r:id="rId11"/>
    <p:sldId id="259" r:id="rId12"/>
    <p:sldId id="260" r:id="rId13"/>
    <p:sldId id="261" r:id="rId14"/>
    <p:sldId id="262" r:id="rId15"/>
    <p:sldId id="263" r:id="rId16"/>
    <p:sldId id="264" r:id="rId17"/>
    <p:sldId id="265" r:id="rId18"/>
    <p:sldId id="266" r:id="rId19"/>
    <p:sldId id="267" r:id="rId20"/>
    <p:sldId id="268" r:id="rId21"/>
    <p:sldId id="269" r:id="rId22"/>
    <p:sldId id="270" r:id="rId23"/>
    <p:sldId id="271" r:id="rId24"/>
    <p:sldId id="272" r:id="rId25"/>
    <p:sldId id="273" r:id="rId26"/>
    <p:sldId id="274" r:id="rId27"/>
    <p:sldId id="275" r:id="rId28"/>
    <p:sldId id="276" r:id="rId29"/>
    <p:sldId id="277" r:id="rId30"/>
    <p:sldId id="278" r:id="rId31"/>
    <p:sldId id="279" r:id="rId32"/>
    <p:sldId id="280" r:id="rId33"/>
    <p:sldId id="281" r:id="rId34"/>
    <p:sldId id="282" r:id="rId35"/>
  </p:sldIdLst>
  <p:sldSz cy="5143500" cx="9144000"/>
  <p:notesSz cx="6858000" cy="9144000"/>
  <p:embeddedFontLst>
    <p:embeddedFont>
      <p:font typeface="Roboto"/>
      <p:regular r:id="rId36"/>
      <p:bold r:id="rId37"/>
      <p:italic r:id="rId38"/>
      <p:boldItalic r:id="rId3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tableStyles.xml><?xml version="1.0" encoding="utf-8"?>
<a:tblStyleLst xmlns:a="http://schemas.openxmlformats.org/drawingml/2006/main" xmlns:r="http://schemas.openxmlformats.org/officeDocument/2006/relationships" def="{2734A562-D4F6-4084-B5F3-FDAFC3D8A908}">
  <a:tblStyle styleId="{2734A562-D4F6-4084-B5F3-FDAFC3D8A908}" styleName="Table_0">
    <a:wholeTbl>
      <a:tcTxStyle b="off" i="off">
        <a:font>
          <a:latin typeface="Arial"/>
          <a:ea typeface="Arial"/>
          <a:cs typeface="Arial"/>
        </a:font>
        <a:srgbClr val="000000"/>
      </a:tcTxStyle>
    </a:wholeTbl>
    <a:band1H>
      <a:tcTxStyle b="off" i="off"/>
    </a:band1H>
    <a:band2H>
      <a:tcTxStyle b="off" i="off"/>
    </a:band2H>
    <a:band1V>
      <a:tcTxStyle b="off" i="off"/>
    </a:band1V>
    <a:band2V>
      <a:tcTxStyle b="off" i="off"/>
    </a:band2V>
    <a:lastCol>
      <a:tcTxStyle b="off" i="off"/>
    </a:lastCol>
    <a:firstCol>
      <a:tcTxStyle b="off" i="off"/>
    </a:firstCol>
    <a:lastRow>
      <a:tcTxStyle b="off" i="off"/>
    </a:lastRow>
    <a:seCell>
      <a:tcTxStyle b="off" i="off"/>
    </a:seCell>
    <a:swCell>
      <a:tcTxStyle b="off" i="off"/>
    </a:swCell>
    <a:firstRow>
      <a:tcTxStyle b="off" i="off"/>
    </a:firstRow>
    <a:neCell>
      <a:tcTxStyle b="off" i="off"/>
    </a:neCell>
    <a:nwCell>
      <a:tcTxStyle b="off" i="off"/>
    </a:nwCel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2.xml"/><Relationship Id="rId22" Type="http://schemas.openxmlformats.org/officeDocument/2006/relationships/slide" Target="slides/slide14.xml"/><Relationship Id="rId21" Type="http://schemas.openxmlformats.org/officeDocument/2006/relationships/slide" Target="slides/slide13.xml"/><Relationship Id="rId24" Type="http://schemas.openxmlformats.org/officeDocument/2006/relationships/slide" Target="slides/slide16.xml"/><Relationship Id="rId23" Type="http://schemas.openxmlformats.org/officeDocument/2006/relationships/slide" Target="slides/slide15.xml"/><Relationship Id="rId1" Type="http://schemas.openxmlformats.org/officeDocument/2006/relationships/theme" Target="theme/theme4.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tableStyles" Target="tableStyles.xml"/><Relationship Id="rId9" Type="http://schemas.openxmlformats.org/officeDocument/2006/relationships/slide" Target="slides/slide1.xml"/><Relationship Id="rId26" Type="http://schemas.openxmlformats.org/officeDocument/2006/relationships/slide" Target="slides/slide18.xml"/><Relationship Id="rId25" Type="http://schemas.openxmlformats.org/officeDocument/2006/relationships/slide" Target="slides/slide17.xml"/><Relationship Id="rId28" Type="http://schemas.openxmlformats.org/officeDocument/2006/relationships/slide" Target="slides/slide20.xml"/><Relationship Id="rId27" Type="http://schemas.openxmlformats.org/officeDocument/2006/relationships/slide" Target="slides/slide19.xml"/><Relationship Id="rId5" Type="http://schemas.openxmlformats.org/officeDocument/2006/relationships/slideMaster" Target="slideMasters/slideMaster1.xml"/><Relationship Id="rId6" Type="http://schemas.openxmlformats.org/officeDocument/2006/relationships/slideMaster" Target="slideMasters/slideMaster2.xml"/><Relationship Id="rId29" Type="http://schemas.openxmlformats.org/officeDocument/2006/relationships/slide" Target="slides/slide21.xml"/><Relationship Id="rId7" Type="http://schemas.openxmlformats.org/officeDocument/2006/relationships/slideMaster" Target="slideMasters/slideMaster3.xml"/><Relationship Id="rId8" Type="http://schemas.openxmlformats.org/officeDocument/2006/relationships/notesMaster" Target="notesMasters/notesMaster1.xml"/><Relationship Id="rId31" Type="http://schemas.openxmlformats.org/officeDocument/2006/relationships/slide" Target="slides/slide23.xml"/><Relationship Id="rId30" Type="http://schemas.openxmlformats.org/officeDocument/2006/relationships/slide" Target="slides/slide22.xml"/><Relationship Id="rId11" Type="http://schemas.openxmlformats.org/officeDocument/2006/relationships/slide" Target="slides/slide3.xml"/><Relationship Id="rId33" Type="http://schemas.openxmlformats.org/officeDocument/2006/relationships/slide" Target="slides/slide25.xml"/><Relationship Id="rId10" Type="http://schemas.openxmlformats.org/officeDocument/2006/relationships/slide" Target="slides/slide2.xml"/><Relationship Id="rId32" Type="http://schemas.openxmlformats.org/officeDocument/2006/relationships/slide" Target="slides/slide24.xml"/><Relationship Id="rId13" Type="http://schemas.openxmlformats.org/officeDocument/2006/relationships/slide" Target="slides/slide5.xml"/><Relationship Id="rId35" Type="http://schemas.openxmlformats.org/officeDocument/2006/relationships/slide" Target="slides/slide27.xml"/><Relationship Id="rId12" Type="http://schemas.openxmlformats.org/officeDocument/2006/relationships/slide" Target="slides/slide4.xml"/><Relationship Id="rId34" Type="http://schemas.openxmlformats.org/officeDocument/2006/relationships/slide" Target="slides/slide26.xml"/><Relationship Id="rId15" Type="http://schemas.openxmlformats.org/officeDocument/2006/relationships/slide" Target="slides/slide7.xml"/><Relationship Id="rId37" Type="http://schemas.openxmlformats.org/officeDocument/2006/relationships/font" Target="fonts/Roboto-bold.fntdata"/><Relationship Id="rId14" Type="http://schemas.openxmlformats.org/officeDocument/2006/relationships/slide" Target="slides/slide6.xml"/><Relationship Id="rId36" Type="http://schemas.openxmlformats.org/officeDocument/2006/relationships/font" Target="fonts/Roboto-regular.fntdata"/><Relationship Id="rId17" Type="http://schemas.openxmlformats.org/officeDocument/2006/relationships/slide" Target="slides/slide9.xml"/><Relationship Id="rId39" Type="http://schemas.openxmlformats.org/officeDocument/2006/relationships/font" Target="fonts/Roboto-boldItalic.fntdata"/><Relationship Id="rId16" Type="http://schemas.openxmlformats.org/officeDocument/2006/relationships/slide" Target="slides/slide8.xml"/><Relationship Id="rId38" Type="http://schemas.openxmlformats.org/officeDocument/2006/relationships/font" Target="fonts/Roboto-italic.fntdata"/><Relationship Id="rId19" Type="http://schemas.openxmlformats.org/officeDocument/2006/relationships/slide" Target="slides/slide11.xml"/><Relationship Id="rId18"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g142365da8ae_0_76:notes"/>
          <p:cNvSpPr/>
          <p:nvPr>
            <p:ph idx="2" type="sldImg"/>
          </p:nvPr>
        </p:nvSpPr>
        <p:spPr>
          <a:xfrm>
            <a:off x="654315" y="1162050"/>
            <a:ext cx="55731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g142365da8ae_0_76:notes"/>
          <p:cNvSpPr txBox="1"/>
          <p:nvPr>
            <p:ph idx="1" type="body"/>
          </p:nvPr>
        </p:nvSpPr>
        <p:spPr>
          <a:xfrm>
            <a:off x="688181" y="4473892"/>
            <a:ext cx="5505300" cy="3660600"/>
          </a:xfrm>
          <a:prstGeom prst="rect">
            <a:avLst/>
          </a:prstGeom>
          <a:noFill/>
          <a:ln>
            <a:noFill/>
          </a:ln>
        </p:spPr>
        <p:txBody>
          <a:bodyPr anchorCtr="0" anchor="t" bIns="46200" lIns="92425" spcFirstLastPara="1" rIns="92425" wrap="square" tIns="46200">
            <a:noAutofit/>
          </a:bodyPr>
          <a:lstStyle/>
          <a:p>
            <a:pPr indent="0" lvl="0" marL="0" marR="0" rtl="0" algn="l">
              <a:lnSpc>
                <a:spcPct val="100000"/>
              </a:lnSpc>
              <a:spcBef>
                <a:spcPts val="0"/>
              </a:spcBef>
              <a:spcAft>
                <a:spcPts val="0"/>
              </a:spcAft>
              <a:buClr>
                <a:schemeClr val="dk1"/>
              </a:buClr>
              <a:buSzPts val="300"/>
              <a:buFont typeface="Calibri"/>
              <a:buNone/>
            </a:pPr>
            <a:r>
              <a:rPr b="1" i="0" lang="en" sz="1200" u="none" cap="none" strike="noStrike">
                <a:solidFill>
                  <a:schemeClr val="dk1"/>
                </a:solidFill>
                <a:latin typeface="Calibri"/>
                <a:ea typeface="Calibri"/>
                <a:cs typeface="Calibri"/>
                <a:sym typeface="Calibri"/>
              </a:rPr>
              <a:t>Main Points:</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Welcome</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Introduce yourself</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If there is time, have everyone introduce themselves</a:t>
            </a:r>
            <a:endParaRPr/>
          </a:p>
        </p:txBody>
      </p:sp>
      <p:sp>
        <p:nvSpPr>
          <p:cNvPr id="211" name="Google Shape;211;g142365da8ae_0_76:notes"/>
          <p:cNvSpPr txBox="1"/>
          <p:nvPr>
            <p:ph idx="12" type="sldNum"/>
          </p:nvPr>
        </p:nvSpPr>
        <p:spPr>
          <a:xfrm>
            <a:off x="3898101" y="8829967"/>
            <a:ext cx="2982000" cy="466500"/>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1" name="Shape 311"/>
        <p:cNvGrpSpPr/>
        <p:nvPr/>
      </p:nvGrpSpPr>
      <p:grpSpPr>
        <a:xfrm>
          <a:off x="0" y="0"/>
          <a:ext cx="0" cy="0"/>
          <a:chOff x="0" y="0"/>
          <a:chExt cx="0" cy="0"/>
        </a:xfrm>
      </p:grpSpPr>
      <p:sp>
        <p:nvSpPr>
          <p:cNvPr id="312" name="Google Shape;312;g142365da8ae_0_567: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13" name="Google Shape;313;g142365da8ae_0_567: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14" name="Google Shape;314;g142365da8ae_0_567: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g142365da8ae_0_589: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25" name="Google Shape;325;g142365da8ae_0_589: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26" name="Google Shape;326;g142365da8ae_0_589: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4" name="Shape 334"/>
        <p:cNvGrpSpPr/>
        <p:nvPr/>
      </p:nvGrpSpPr>
      <p:grpSpPr>
        <a:xfrm>
          <a:off x="0" y="0"/>
          <a:ext cx="0" cy="0"/>
          <a:chOff x="0" y="0"/>
          <a:chExt cx="0" cy="0"/>
        </a:xfrm>
      </p:grpSpPr>
      <p:sp>
        <p:nvSpPr>
          <p:cNvPr id="335" name="Google Shape;335;g142365da8ae_0_600: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36" name="Google Shape;336;g142365da8ae_0_600: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37" name="Google Shape;337;g142365da8ae_0_600: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5" name="Shape 345"/>
        <p:cNvGrpSpPr/>
        <p:nvPr/>
      </p:nvGrpSpPr>
      <p:grpSpPr>
        <a:xfrm>
          <a:off x="0" y="0"/>
          <a:ext cx="0" cy="0"/>
          <a:chOff x="0" y="0"/>
          <a:chExt cx="0" cy="0"/>
        </a:xfrm>
      </p:grpSpPr>
      <p:sp>
        <p:nvSpPr>
          <p:cNvPr id="346" name="Google Shape;346;g142365da8ae_0_622: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47" name="Google Shape;347;g142365da8ae_0_622: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48" name="Google Shape;348;g142365da8ae_0_622: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6" name="Shape 356"/>
        <p:cNvGrpSpPr/>
        <p:nvPr/>
      </p:nvGrpSpPr>
      <p:grpSpPr>
        <a:xfrm>
          <a:off x="0" y="0"/>
          <a:ext cx="0" cy="0"/>
          <a:chOff x="0" y="0"/>
          <a:chExt cx="0" cy="0"/>
        </a:xfrm>
      </p:grpSpPr>
      <p:sp>
        <p:nvSpPr>
          <p:cNvPr id="357" name="Google Shape;357;g1435278bc7f_0_22:notes"/>
          <p:cNvSpPr/>
          <p:nvPr>
            <p:ph idx="2" type="sldImg"/>
          </p:nvPr>
        </p:nvSpPr>
        <p:spPr>
          <a:xfrm>
            <a:off x="654315" y="1162050"/>
            <a:ext cx="55731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58" name="Google Shape;358;g1435278bc7f_0_22:notes"/>
          <p:cNvSpPr txBox="1"/>
          <p:nvPr>
            <p:ph idx="1" type="body"/>
          </p:nvPr>
        </p:nvSpPr>
        <p:spPr>
          <a:xfrm>
            <a:off x="688181" y="4473892"/>
            <a:ext cx="5505300" cy="3660600"/>
          </a:xfrm>
          <a:prstGeom prst="rect">
            <a:avLst/>
          </a:prstGeom>
          <a:noFill/>
          <a:ln>
            <a:noFill/>
          </a:ln>
        </p:spPr>
        <p:txBody>
          <a:bodyPr anchorCtr="0" anchor="t" bIns="46200" lIns="92425" spcFirstLastPara="1" rIns="92425" wrap="square" tIns="46200">
            <a:noAutofit/>
          </a:bodyPr>
          <a:lstStyle/>
          <a:p>
            <a:pPr indent="0" lvl="0" marL="0" marR="0" rtl="0" algn="l">
              <a:lnSpc>
                <a:spcPct val="100000"/>
              </a:lnSpc>
              <a:spcBef>
                <a:spcPts val="0"/>
              </a:spcBef>
              <a:spcAft>
                <a:spcPts val="0"/>
              </a:spcAft>
              <a:buClr>
                <a:schemeClr val="dk1"/>
              </a:buClr>
              <a:buSzPts val="300"/>
              <a:buFont typeface="Calibri"/>
              <a:buNone/>
            </a:pPr>
            <a:r>
              <a:rPr b="1" i="0" lang="en" sz="1200" u="none" cap="none" strike="noStrike">
                <a:solidFill>
                  <a:schemeClr val="dk1"/>
                </a:solidFill>
                <a:latin typeface="Calibri"/>
                <a:ea typeface="Calibri"/>
                <a:cs typeface="Calibri"/>
                <a:sym typeface="Calibri"/>
              </a:rPr>
              <a:t>Main Points:</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Welcome</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Introduce yourself</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If there is time, have everyone introduce themselves</a:t>
            </a:r>
            <a:endParaRPr/>
          </a:p>
        </p:txBody>
      </p:sp>
      <p:sp>
        <p:nvSpPr>
          <p:cNvPr id="359" name="Google Shape;359;g1435278bc7f_0_22:notes"/>
          <p:cNvSpPr txBox="1"/>
          <p:nvPr>
            <p:ph idx="12" type="sldNum"/>
          </p:nvPr>
        </p:nvSpPr>
        <p:spPr>
          <a:xfrm>
            <a:off x="3898101" y="8829967"/>
            <a:ext cx="2982000" cy="466500"/>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7" name="Shape 367"/>
        <p:cNvGrpSpPr/>
        <p:nvPr/>
      </p:nvGrpSpPr>
      <p:grpSpPr>
        <a:xfrm>
          <a:off x="0" y="0"/>
          <a:ext cx="0" cy="0"/>
          <a:chOff x="0" y="0"/>
          <a:chExt cx="0" cy="0"/>
        </a:xfrm>
      </p:grpSpPr>
      <p:sp>
        <p:nvSpPr>
          <p:cNvPr id="368" name="Google Shape;368;g142365da8ae_0_578: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69" name="Google Shape;369;g142365da8ae_0_578: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70" name="Google Shape;370;g142365da8ae_0_578: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g1435278bc7f_0_32: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81" name="Google Shape;381;g1435278bc7f_0_32: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82" name="Google Shape;382;g1435278bc7f_0_32: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0" name="Shape 390"/>
        <p:cNvGrpSpPr/>
        <p:nvPr/>
      </p:nvGrpSpPr>
      <p:grpSpPr>
        <a:xfrm>
          <a:off x="0" y="0"/>
          <a:ext cx="0" cy="0"/>
          <a:chOff x="0" y="0"/>
          <a:chExt cx="0" cy="0"/>
        </a:xfrm>
      </p:grpSpPr>
      <p:sp>
        <p:nvSpPr>
          <p:cNvPr id="391" name="Google Shape;391;g1435278bc7f_0_43:notes"/>
          <p:cNvSpPr/>
          <p:nvPr>
            <p:ph idx="2" type="sldImg"/>
          </p:nvPr>
        </p:nvSpPr>
        <p:spPr>
          <a:xfrm>
            <a:off x="654315" y="1162050"/>
            <a:ext cx="55731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92" name="Google Shape;392;g1435278bc7f_0_43:notes"/>
          <p:cNvSpPr txBox="1"/>
          <p:nvPr>
            <p:ph idx="1" type="body"/>
          </p:nvPr>
        </p:nvSpPr>
        <p:spPr>
          <a:xfrm>
            <a:off x="688181" y="4473892"/>
            <a:ext cx="5505300" cy="3660600"/>
          </a:xfrm>
          <a:prstGeom prst="rect">
            <a:avLst/>
          </a:prstGeom>
          <a:noFill/>
          <a:ln>
            <a:noFill/>
          </a:ln>
        </p:spPr>
        <p:txBody>
          <a:bodyPr anchorCtr="0" anchor="t" bIns="46200" lIns="92425" spcFirstLastPara="1" rIns="92425" wrap="square" tIns="46200">
            <a:noAutofit/>
          </a:bodyPr>
          <a:lstStyle/>
          <a:p>
            <a:pPr indent="0" lvl="0" marL="0" marR="0" rtl="0" algn="l">
              <a:lnSpc>
                <a:spcPct val="100000"/>
              </a:lnSpc>
              <a:spcBef>
                <a:spcPts val="0"/>
              </a:spcBef>
              <a:spcAft>
                <a:spcPts val="0"/>
              </a:spcAft>
              <a:buClr>
                <a:schemeClr val="dk1"/>
              </a:buClr>
              <a:buSzPts val="300"/>
              <a:buFont typeface="Calibri"/>
              <a:buNone/>
            </a:pPr>
            <a:r>
              <a:rPr b="1" i="0" lang="en" sz="1200" u="none" cap="none" strike="noStrike">
                <a:solidFill>
                  <a:schemeClr val="dk1"/>
                </a:solidFill>
                <a:latin typeface="Calibri"/>
                <a:ea typeface="Calibri"/>
                <a:cs typeface="Calibri"/>
                <a:sym typeface="Calibri"/>
              </a:rPr>
              <a:t>Main Points:</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Welcome</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Introduce yourself</a:t>
            </a:r>
            <a:endParaRPr/>
          </a:p>
          <a:p>
            <a:pPr indent="-228600" lvl="0" marL="228600" marR="0" rtl="0" algn="l">
              <a:lnSpc>
                <a:spcPct val="100000"/>
              </a:lnSpc>
              <a:spcBef>
                <a:spcPts val="0"/>
              </a:spcBef>
              <a:spcAft>
                <a:spcPts val="0"/>
              </a:spcAft>
              <a:buClr>
                <a:schemeClr val="dk1"/>
              </a:buClr>
              <a:buSzPts val="300"/>
              <a:buFont typeface="Calibri"/>
              <a:buAutoNum type="arabicPeriod"/>
            </a:pPr>
            <a:r>
              <a:rPr b="0" i="0" lang="en" sz="1200" u="none" cap="none" strike="noStrike">
                <a:solidFill>
                  <a:schemeClr val="dk1"/>
                </a:solidFill>
                <a:latin typeface="Calibri"/>
                <a:ea typeface="Calibri"/>
                <a:cs typeface="Calibri"/>
                <a:sym typeface="Calibri"/>
              </a:rPr>
              <a:t>If there is time, have everyone introduce themselves</a:t>
            </a:r>
            <a:endParaRPr/>
          </a:p>
        </p:txBody>
      </p:sp>
      <p:sp>
        <p:nvSpPr>
          <p:cNvPr id="393" name="Google Shape;393;g1435278bc7f_0_43:notes"/>
          <p:cNvSpPr txBox="1"/>
          <p:nvPr>
            <p:ph idx="12" type="sldNum"/>
          </p:nvPr>
        </p:nvSpPr>
        <p:spPr>
          <a:xfrm>
            <a:off x="3898101" y="8829967"/>
            <a:ext cx="2982000" cy="466500"/>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1" name="Shape 401"/>
        <p:cNvGrpSpPr/>
        <p:nvPr/>
      </p:nvGrpSpPr>
      <p:grpSpPr>
        <a:xfrm>
          <a:off x="0" y="0"/>
          <a:ext cx="0" cy="0"/>
          <a:chOff x="0" y="0"/>
          <a:chExt cx="0" cy="0"/>
        </a:xfrm>
      </p:grpSpPr>
      <p:sp>
        <p:nvSpPr>
          <p:cNvPr id="402" name="Google Shape;402;g1435278bc7f_0_64: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3" name="Google Shape;403;g1435278bc7f_0_64: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04" name="Google Shape;404;g1435278bc7f_0_64: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3" name="Shape 413"/>
        <p:cNvGrpSpPr/>
        <p:nvPr/>
      </p:nvGrpSpPr>
      <p:grpSpPr>
        <a:xfrm>
          <a:off x="0" y="0"/>
          <a:ext cx="0" cy="0"/>
          <a:chOff x="0" y="0"/>
          <a:chExt cx="0" cy="0"/>
        </a:xfrm>
      </p:grpSpPr>
      <p:sp>
        <p:nvSpPr>
          <p:cNvPr id="414" name="Google Shape;414;g1435278bc7f_0_136: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15" name="Google Shape;415;g1435278bc7f_0_136: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16" name="Google Shape;416;g1435278bc7f_0_136: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g142365da8ae_0_227: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1" name="Google Shape;221;g142365da8ae_0_227:notes"/>
          <p:cNvSpPr txBox="1"/>
          <p:nvPr>
            <p:ph idx="1" type="body"/>
          </p:nvPr>
        </p:nvSpPr>
        <p:spPr>
          <a:xfrm>
            <a:off x="685801" y="4400550"/>
            <a:ext cx="5486400" cy="3600600"/>
          </a:xfrm>
          <a:prstGeom prst="rect">
            <a:avLst/>
          </a:prstGeom>
          <a:noFill/>
          <a:ln>
            <a:noFill/>
          </a:ln>
        </p:spPr>
        <p:txBody>
          <a:bodyPr anchorCtr="0" anchor="t" bIns="91700" lIns="91700" spcFirstLastPara="1" rIns="91700" wrap="square" tIns="91700">
            <a:noAutofit/>
          </a:bodyPr>
          <a:lstStyle/>
          <a:p>
            <a:pPr indent="0" lvl="0" marL="0" marR="0" rtl="0" algn="l">
              <a:lnSpc>
                <a:spcPct val="100000"/>
              </a:lnSpc>
              <a:spcBef>
                <a:spcPts val="0"/>
              </a:spcBef>
              <a:spcAft>
                <a:spcPts val="0"/>
              </a:spcAft>
              <a:buClr>
                <a:schemeClr val="dk1"/>
              </a:buClr>
              <a:buSzPts val="300"/>
              <a:buFont typeface="Arial"/>
              <a:buNone/>
            </a:pPr>
            <a:r>
              <a:t/>
            </a:r>
            <a:endParaRPr b="0" i="0" sz="1200" u="none" cap="none" strike="noStrike">
              <a:solidFill>
                <a:schemeClr val="dk1"/>
              </a:solidFill>
              <a:latin typeface="Calibri"/>
              <a:ea typeface="Calibri"/>
              <a:cs typeface="Calibri"/>
              <a:sym typeface="Calibri"/>
            </a:endParaRPr>
          </a:p>
        </p:txBody>
      </p:sp>
      <p:sp>
        <p:nvSpPr>
          <p:cNvPr id="222" name="Google Shape;222;g142365da8ae_0_227:notes"/>
          <p:cNvSpPr txBox="1"/>
          <p:nvPr>
            <p:ph idx="12" type="sldNum"/>
          </p:nvPr>
        </p:nvSpPr>
        <p:spPr>
          <a:xfrm>
            <a:off x="3884620" y="8685214"/>
            <a:ext cx="2971800" cy="458700"/>
          </a:xfrm>
          <a:prstGeom prst="rect">
            <a:avLst/>
          </a:prstGeom>
          <a:noFill/>
          <a:ln>
            <a:noFill/>
          </a:ln>
        </p:spPr>
        <p:txBody>
          <a:bodyPr anchorCtr="0" anchor="b" bIns="45850" lIns="91700" spcFirstLastPara="1" rIns="91700" wrap="square" tIns="45850">
            <a:noAutofit/>
          </a:bodyPr>
          <a:lstStyle/>
          <a:p>
            <a:pPr indent="0" lvl="0" marL="0" marR="0" rtl="0" algn="r">
              <a:lnSpc>
                <a:spcPct val="100000"/>
              </a:lnSpc>
              <a:spcBef>
                <a:spcPts val="0"/>
              </a:spcBef>
              <a:spcAft>
                <a:spcPts val="0"/>
              </a:spcAft>
              <a:buClr>
                <a:srgbClr val="000000"/>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142f44596a5_0_22: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27" name="Google Shape;427;g142f44596a5_0_22: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28" name="Google Shape;428;g142f44596a5_0_22: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8" name="Shape 438"/>
        <p:cNvGrpSpPr/>
        <p:nvPr/>
      </p:nvGrpSpPr>
      <p:grpSpPr>
        <a:xfrm>
          <a:off x="0" y="0"/>
          <a:ext cx="0" cy="0"/>
          <a:chOff x="0" y="0"/>
          <a:chExt cx="0" cy="0"/>
        </a:xfrm>
      </p:grpSpPr>
      <p:sp>
        <p:nvSpPr>
          <p:cNvPr id="439" name="Google Shape;439;g142f44596a5_0_0: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40" name="Google Shape;440;g142f44596a5_0_0: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41" name="Google Shape;441;g142f44596a5_0_0: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0" name="Shape 450"/>
        <p:cNvGrpSpPr/>
        <p:nvPr/>
      </p:nvGrpSpPr>
      <p:grpSpPr>
        <a:xfrm>
          <a:off x="0" y="0"/>
          <a:ext cx="0" cy="0"/>
          <a:chOff x="0" y="0"/>
          <a:chExt cx="0" cy="0"/>
        </a:xfrm>
      </p:grpSpPr>
      <p:sp>
        <p:nvSpPr>
          <p:cNvPr id="451" name="Google Shape;451;g1435278bc7f_0_75: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52" name="Google Shape;452;g1435278bc7f_0_75: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53" name="Google Shape;453;g1435278bc7f_0_75: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9" name="Shape 479"/>
        <p:cNvGrpSpPr/>
        <p:nvPr/>
      </p:nvGrpSpPr>
      <p:grpSpPr>
        <a:xfrm>
          <a:off x="0" y="0"/>
          <a:ext cx="0" cy="0"/>
          <a:chOff x="0" y="0"/>
          <a:chExt cx="0" cy="0"/>
        </a:xfrm>
      </p:grpSpPr>
      <p:sp>
        <p:nvSpPr>
          <p:cNvPr id="480" name="Google Shape;480;g14520e9c107_0_28: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81" name="Google Shape;481;g14520e9c107_0_28: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82" name="Google Shape;482;g14520e9c107_0_28: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3" name="Shape 493"/>
        <p:cNvGrpSpPr/>
        <p:nvPr/>
      </p:nvGrpSpPr>
      <p:grpSpPr>
        <a:xfrm>
          <a:off x="0" y="0"/>
          <a:ext cx="0" cy="0"/>
          <a:chOff x="0" y="0"/>
          <a:chExt cx="0" cy="0"/>
        </a:xfrm>
      </p:grpSpPr>
      <p:sp>
        <p:nvSpPr>
          <p:cNvPr id="494" name="Google Shape;494;g14520e9c107_0_48: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95" name="Google Shape;495;g14520e9c107_0_48: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496" name="Google Shape;496;g14520e9c107_0_48: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7" name="Shape 507"/>
        <p:cNvGrpSpPr/>
        <p:nvPr/>
      </p:nvGrpSpPr>
      <p:grpSpPr>
        <a:xfrm>
          <a:off x="0" y="0"/>
          <a:ext cx="0" cy="0"/>
          <a:chOff x="0" y="0"/>
          <a:chExt cx="0" cy="0"/>
        </a:xfrm>
      </p:grpSpPr>
      <p:sp>
        <p:nvSpPr>
          <p:cNvPr id="508" name="Google Shape;508;g14520e9c107_0_64: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09" name="Google Shape;509;g14520e9c107_0_64: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510" name="Google Shape;510;g14520e9c107_0_64: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9" name="Shape 519"/>
        <p:cNvGrpSpPr/>
        <p:nvPr/>
      </p:nvGrpSpPr>
      <p:grpSpPr>
        <a:xfrm>
          <a:off x="0" y="0"/>
          <a:ext cx="0" cy="0"/>
          <a:chOff x="0" y="0"/>
          <a:chExt cx="0" cy="0"/>
        </a:xfrm>
      </p:grpSpPr>
      <p:sp>
        <p:nvSpPr>
          <p:cNvPr id="520" name="Google Shape;520;g14520e9c107_0_75: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521" name="Google Shape;521;g14520e9c107_0_75: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522" name="Google Shape;522;g14520e9c107_0_75: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8" name="Shape 538"/>
        <p:cNvGrpSpPr/>
        <p:nvPr/>
      </p:nvGrpSpPr>
      <p:grpSpPr>
        <a:xfrm>
          <a:off x="0" y="0"/>
          <a:ext cx="0" cy="0"/>
          <a:chOff x="0" y="0"/>
          <a:chExt cx="0" cy="0"/>
        </a:xfrm>
      </p:grpSpPr>
      <p:sp>
        <p:nvSpPr>
          <p:cNvPr id="539" name="Google Shape;539;g147a68a7f98_0_33:notes"/>
          <p:cNvSpPr/>
          <p:nvPr>
            <p:ph idx="2" type="sldImg"/>
          </p:nvPr>
        </p:nvSpPr>
        <p:spPr>
          <a:xfrm>
            <a:off x="416201" y="694680"/>
            <a:ext cx="6025800" cy="3429300"/>
          </a:xfrm>
          <a:custGeom>
            <a:rect b="b" l="l" r="r" t="t"/>
            <a:pathLst>
              <a:path extrusionOk="0" h="120000" w="120000">
                <a:moveTo>
                  <a:pt x="0" y="0"/>
                </a:moveTo>
                <a:lnTo>
                  <a:pt x="120000" y="0"/>
                </a:lnTo>
                <a:lnTo>
                  <a:pt x="120000" y="120000"/>
                </a:lnTo>
                <a:lnTo>
                  <a:pt x="0" y="120000"/>
                </a:lnTo>
                <a:close/>
              </a:path>
            </a:pathLst>
          </a:custGeom>
          <a:solidFill>
            <a:srgbClr val="FFFFFF"/>
          </a:solidFill>
          <a:ln cap="flat" cmpd="sng" w="9525">
            <a:solidFill>
              <a:srgbClr val="000000"/>
            </a:solidFill>
            <a:prstDash val="solid"/>
            <a:miter lim="800000"/>
            <a:headEnd len="sm" w="sm" type="none"/>
            <a:tailEnd len="sm" w="sm" type="none"/>
          </a:ln>
        </p:spPr>
      </p:sp>
      <p:sp>
        <p:nvSpPr>
          <p:cNvPr id="540" name="Google Shape;540;g147a68a7f98_0_33:notes"/>
          <p:cNvSpPr txBox="1"/>
          <p:nvPr>
            <p:ph idx="1" type="body"/>
          </p:nvPr>
        </p:nvSpPr>
        <p:spPr>
          <a:xfrm>
            <a:off x="685800" y="4343400"/>
            <a:ext cx="5486400" cy="4114800"/>
          </a:xfrm>
          <a:prstGeom prst="rect">
            <a:avLst/>
          </a:prstGeom>
          <a:noFill/>
          <a:ln>
            <a:noFill/>
          </a:ln>
        </p:spPr>
        <p:txBody>
          <a:bodyPr anchorCtr="0" anchor="ctr" bIns="45575" lIns="91175" spcFirstLastPara="1" rIns="91175" wrap="square" tIns="45575">
            <a:noAutofit/>
          </a:bodyPr>
          <a:lstStyle/>
          <a:p>
            <a:pPr indent="0" lvl="0" marL="0" rtl="0" algn="l">
              <a:lnSpc>
                <a:spcPct val="100000"/>
              </a:lnSpc>
              <a:spcBef>
                <a:spcPts val="0"/>
              </a:spcBef>
              <a:spcAft>
                <a:spcPts val="0"/>
              </a:spcAft>
              <a:buSzPts val="1400"/>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1" name="Shape 231"/>
        <p:cNvGrpSpPr/>
        <p:nvPr/>
      </p:nvGrpSpPr>
      <p:grpSpPr>
        <a:xfrm>
          <a:off x="0" y="0"/>
          <a:ext cx="0" cy="0"/>
          <a:chOff x="0" y="0"/>
          <a:chExt cx="0" cy="0"/>
        </a:xfrm>
      </p:grpSpPr>
      <p:sp>
        <p:nvSpPr>
          <p:cNvPr id="232" name="Google Shape;232;g142365da8ae_0_393:notes"/>
          <p:cNvSpPr/>
          <p:nvPr>
            <p:ph idx="2" type="sldImg"/>
          </p:nvPr>
        </p:nvSpPr>
        <p:spPr>
          <a:xfrm>
            <a:off x="654315" y="1162050"/>
            <a:ext cx="5573100" cy="31368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33" name="Google Shape;233;g142365da8ae_0_393:notes"/>
          <p:cNvSpPr txBox="1"/>
          <p:nvPr>
            <p:ph idx="1" type="body"/>
          </p:nvPr>
        </p:nvSpPr>
        <p:spPr>
          <a:xfrm>
            <a:off x="688181" y="4473892"/>
            <a:ext cx="5505300" cy="3660600"/>
          </a:xfrm>
          <a:prstGeom prst="rect">
            <a:avLst/>
          </a:prstGeom>
          <a:noFill/>
          <a:ln>
            <a:noFill/>
          </a:ln>
        </p:spPr>
        <p:txBody>
          <a:bodyPr anchorCtr="0" anchor="t" bIns="46200" lIns="92425" spcFirstLastPara="1" rIns="92425" wrap="square" tIns="46200">
            <a:noAutofit/>
          </a:bodyPr>
          <a:lstStyle/>
          <a:p>
            <a:pPr indent="0" lvl="0" marL="0" marR="0" rtl="0" algn="l">
              <a:lnSpc>
                <a:spcPct val="100000"/>
              </a:lnSpc>
              <a:spcBef>
                <a:spcPts val="0"/>
              </a:spcBef>
              <a:spcAft>
                <a:spcPts val="0"/>
              </a:spcAft>
              <a:buNone/>
            </a:pPr>
            <a:r>
              <a:t/>
            </a:r>
            <a:endParaRPr/>
          </a:p>
        </p:txBody>
      </p:sp>
      <p:sp>
        <p:nvSpPr>
          <p:cNvPr id="234" name="Google Shape;234;g142365da8ae_0_393:notes"/>
          <p:cNvSpPr txBox="1"/>
          <p:nvPr>
            <p:ph idx="12" type="sldNum"/>
          </p:nvPr>
        </p:nvSpPr>
        <p:spPr>
          <a:xfrm>
            <a:off x="3898101" y="8829967"/>
            <a:ext cx="2982000" cy="466500"/>
          </a:xfrm>
          <a:prstGeom prst="rect">
            <a:avLst/>
          </a:prstGeom>
          <a:noFill/>
          <a:ln>
            <a:noFill/>
          </a:ln>
        </p:spPr>
        <p:txBody>
          <a:bodyPr anchorCtr="0" anchor="b" bIns="46200" lIns="92425" spcFirstLastPara="1" rIns="92425" wrap="square" tIns="46200">
            <a:noAutofit/>
          </a:bodyPr>
          <a:lstStyle/>
          <a:p>
            <a:pPr indent="0" lvl="0" marL="0" marR="0" rtl="0" algn="r">
              <a:lnSpc>
                <a:spcPct val="100000"/>
              </a:lnSpc>
              <a:spcBef>
                <a:spcPts val="0"/>
              </a:spcBef>
              <a:spcAft>
                <a:spcPts val="0"/>
              </a:spcAft>
              <a:buClr>
                <a:schemeClr val="dk1"/>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2" name="Shape 242"/>
        <p:cNvGrpSpPr/>
        <p:nvPr/>
      </p:nvGrpSpPr>
      <p:grpSpPr>
        <a:xfrm>
          <a:off x="0" y="0"/>
          <a:ext cx="0" cy="0"/>
          <a:chOff x="0" y="0"/>
          <a:chExt cx="0" cy="0"/>
        </a:xfrm>
      </p:grpSpPr>
      <p:sp>
        <p:nvSpPr>
          <p:cNvPr id="243" name="Google Shape;243;g142365da8ae_0_490: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44" name="Google Shape;244;g142365da8ae_0_490: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245" name="Google Shape;245;g142365da8ae_0_490: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4" name="Shape 254"/>
        <p:cNvGrpSpPr/>
        <p:nvPr/>
      </p:nvGrpSpPr>
      <p:grpSpPr>
        <a:xfrm>
          <a:off x="0" y="0"/>
          <a:ext cx="0" cy="0"/>
          <a:chOff x="0" y="0"/>
          <a:chExt cx="0" cy="0"/>
        </a:xfrm>
      </p:grpSpPr>
      <p:sp>
        <p:nvSpPr>
          <p:cNvPr id="255" name="Google Shape;255;g142365da8ae_0_382: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56" name="Google Shape;256;g142365da8ae_0_382:notes"/>
          <p:cNvSpPr txBox="1"/>
          <p:nvPr>
            <p:ph idx="1" type="body"/>
          </p:nvPr>
        </p:nvSpPr>
        <p:spPr>
          <a:xfrm>
            <a:off x="685801" y="4400550"/>
            <a:ext cx="5486400" cy="3600600"/>
          </a:xfrm>
          <a:prstGeom prst="rect">
            <a:avLst/>
          </a:prstGeom>
          <a:noFill/>
          <a:ln>
            <a:noFill/>
          </a:ln>
        </p:spPr>
        <p:txBody>
          <a:bodyPr anchorCtr="0" anchor="t" bIns="91700" lIns="91700" spcFirstLastPara="1" rIns="91700" wrap="square" tIns="91700">
            <a:noAutofit/>
          </a:bodyPr>
          <a:lstStyle/>
          <a:p>
            <a:pPr indent="0" lvl="0" marL="0" marR="0" rtl="0" algn="l">
              <a:lnSpc>
                <a:spcPct val="100000"/>
              </a:lnSpc>
              <a:spcBef>
                <a:spcPts val="0"/>
              </a:spcBef>
              <a:spcAft>
                <a:spcPts val="0"/>
              </a:spcAft>
              <a:buClr>
                <a:schemeClr val="dk1"/>
              </a:buClr>
              <a:buSzPts val="300"/>
              <a:buFont typeface="Arial"/>
              <a:buNone/>
            </a:pPr>
            <a:r>
              <a:t/>
            </a:r>
            <a:endParaRPr b="0" i="0" sz="1200" u="none" cap="none" strike="noStrike">
              <a:solidFill>
                <a:schemeClr val="dk1"/>
              </a:solidFill>
              <a:latin typeface="Calibri"/>
              <a:ea typeface="Calibri"/>
              <a:cs typeface="Calibri"/>
              <a:sym typeface="Calibri"/>
            </a:endParaRPr>
          </a:p>
        </p:txBody>
      </p:sp>
      <p:sp>
        <p:nvSpPr>
          <p:cNvPr id="257" name="Google Shape;257;g142365da8ae_0_382:notes"/>
          <p:cNvSpPr txBox="1"/>
          <p:nvPr>
            <p:ph idx="12" type="sldNum"/>
          </p:nvPr>
        </p:nvSpPr>
        <p:spPr>
          <a:xfrm>
            <a:off x="3884620" y="8685214"/>
            <a:ext cx="2971800" cy="458700"/>
          </a:xfrm>
          <a:prstGeom prst="rect">
            <a:avLst/>
          </a:prstGeom>
          <a:noFill/>
          <a:ln>
            <a:noFill/>
          </a:ln>
        </p:spPr>
        <p:txBody>
          <a:bodyPr anchorCtr="0" anchor="b" bIns="45850" lIns="91700" spcFirstLastPara="1" rIns="91700" wrap="square" tIns="45850">
            <a:noAutofit/>
          </a:bodyPr>
          <a:lstStyle/>
          <a:p>
            <a:pPr indent="0" lvl="0" marL="0" marR="0" rtl="0" algn="r">
              <a:lnSpc>
                <a:spcPct val="100000"/>
              </a:lnSpc>
              <a:spcBef>
                <a:spcPts val="0"/>
              </a:spcBef>
              <a:spcAft>
                <a:spcPts val="0"/>
              </a:spcAft>
              <a:buClr>
                <a:srgbClr val="000000"/>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142365da8ae_0_403: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67" name="Google Shape;267;g142365da8ae_0_403:notes"/>
          <p:cNvSpPr txBox="1"/>
          <p:nvPr>
            <p:ph idx="1" type="body"/>
          </p:nvPr>
        </p:nvSpPr>
        <p:spPr>
          <a:xfrm>
            <a:off x="685801" y="4400550"/>
            <a:ext cx="5486400" cy="3600600"/>
          </a:xfrm>
          <a:prstGeom prst="rect">
            <a:avLst/>
          </a:prstGeom>
          <a:noFill/>
          <a:ln>
            <a:noFill/>
          </a:ln>
        </p:spPr>
        <p:txBody>
          <a:bodyPr anchorCtr="0" anchor="t" bIns="91700" lIns="91700" spcFirstLastPara="1" rIns="91700" wrap="square" tIns="91700">
            <a:noAutofit/>
          </a:bodyPr>
          <a:lstStyle/>
          <a:p>
            <a:pPr indent="0" lvl="0" marL="0" marR="0" rtl="0" algn="l">
              <a:lnSpc>
                <a:spcPct val="100000"/>
              </a:lnSpc>
              <a:spcBef>
                <a:spcPts val="0"/>
              </a:spcBef>
              <a:spcAft>
                <a:spcPts val="0"/>
              </a:spcAft>
              <a:buClr>
                <a:schemeClr val="dk1"/>
              </a:buClr>
              <a:buSzPts val="300"/>
              <a:buFont typeface="Arial"/>
              <a:buNone/>
            </a:pPr>
            <a:r>
              <a:t/>
            </a:r>
            <a:endParaRPr b="0" i="0" sz="1200" u="none" cap="none" strike="noStrike">
              <a:solidFill>
                <a:schemeClr val="dk1"/>
              </a:solidFill>
              <a:latin typeface="Calibri"/>
              <a:ea typeface="Calibri"/>
              <a:cs typeface="Calibri"/>
              <a:sym typeface="Calibri"/>
            </a:endParaRPr>
          </a:p>
        </p:txBody>
      </p:sp>
      <p:sp>
        <p:nvSpPr>
          <p:cNvPr id="268" name="Google Shape;268;g142365da8ae_0_403:notes"/>
          <p:cNvSpPr txBox="1"/>
          <p:nvPr>
            <p:ph idx="12" type="sldNum"/>
          </p:nvPr>
        </p:nvSpPr>
        <p:spPr>
          <a:xfrm>
            <a:off x="3884620" y="8685214"/>
            <a:ext cx="2971800" cy="458700"/>
          </a:xfrm>
          <a:prstGeom prst="rect">
            <a:avLst/>
          </a:prstGeom>
          <a:noFill/>
          <a:ln>
            <a:noFill/>
          </a:ln>
        </p:spPr>
        <p:txBody>
          <a:bodyPr anchorCtr="0" anchor="b" bIns="45850" lIns="91700" spcFirstLastPara="1" rIns="91700" wrap="square" tIns="45850">
            <a:noAutofit/>
          </a:bodyPr>
          <a:lstStyle/>
          <a:p>
            <a:pPr indent="0" lvl="0" marL="0" marR="0" rtl="0" algn="r">
              <a:lnSpc>
                <a:spcPct val="100000"/>
              </a:lnSpc>
              <a:spcBef>
                <a:spcPts val="0"/>
              </a:spcBef>
              <a:spcAft>
                <a:spcPts val="0"/>
              </a:spcAft>
              <a:buClr>
                <a:srgbClr val="000000"/>
              </a:buClr>
              <a:buSzPts val="300"/>
              <a:buFont typeface="Calibri"/>
              <a:buNone/>
            </a:pPr>
            <a:fld id="{00000000-1234-1234-1234-123412341234}" type="slidenum">
              <a:rPr b="0" i="0" lang="en"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14520e9c107_0_95: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8" name="Google Shape;278;g14520e9c107_0_95: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279" name="Google Shape;279;g14520e9c107_0_95: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7" name="Shape 287"/>
        <p:cNvGrpSpPr/>
        <p:nvPr/>
      </p:nvGrpSpPr>
      <p:grpSpPr>
        <a:xfrm>
          <a:off x="0" y="0"/>
          <a:ext cx="0" cy="0"/>
          <a:chOff x="0" y="0"/>
          <a:chExt cx="0" cy="0"/>
        </a:xfrm>
      </p:grpSpPr>
      <p:sp>
        <p:nvSpPr>
          <p:cNvPr id="288" name="Google Shape;288;g1435278bc7f_0_11: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89" name="Google Shape;289;g1435278bc7f_0_11: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290" name="Google Shape;290;g1435278bc7f_0_11: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g1435278bc7f_0_0:notes"/>
          <p:cNvSpPr/>
          <p:nvPr>
            <p:ph idx="2" type="sldImg"/>
          </p:nvPr>
        </p:nvSpPr>
        <p:spPr>
          <a:xfrm>
            <a:off x="652050" y="1143000"/>
            <a:ext cx="5553900" cy="30855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301" name="Google Shape;301;g1435278bc7f_0_0:notes"/>
          <p:cNvSpPr txBox="1"/>
          <p:nvPr>
            <p:ph idx="1" type="body"/>
          </p:nvPr>
        </p:nvSpPr>
        <p:spPr>
          <a:xfrm>
            <a:off x="685801" y="4400550"/>
            <a:ext cx="5486400" cy="3600600"/>
          </a:xfrm>
          <a:prstGeom prst="rect">
            <a:avLst/>
          </a:prstGeom>
          <a:noFill/>
          <a:ln>
            <a:noFill/>
          </a:ln>
        </p:spPr>
        <p:txBody>
          <a:bodyPr anchorCtr="0" anchor="t"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Calibri"/>
              <a:buNone/>
            </a:pPr>
            <a:r>
              <a:t/>
            </a:r>
            <a:endParaRPr i="0" u="none" cap="none" strike="noStrike">
              <a:solidFill>
                <a:srgbClr val="000000"/>
              </a:solidFill>
            </a:endParaRPr>
          </a:p>
        </p:txBody>
      </p:sp>
      <p:sp>
        <p:nvSpPr>
          <p:cNvPr id="302" name="Google Shape;302;g1435278bc7f_0_0:notes"/>
          <p:cNvSpPr txBox="1"/>
          <p:nvPr>
            <p:ph idx="11" type="ftr"/>
          </p:nvPr>
        </p:nvSpPr>
        <p:spPr>
          <a:xfrm>
            <a:off x="0" y="8685214"/>
            <a:ext cx="2971800" cy="459000"/>
          </a:xfrm>
          <a:prstGeom prst="rect">
            <a:avLst/>
          </a:prstGeom>
          <a:noFill/>
          <a:ln>
            <a:noFill/>
          </a:ln>
        </p:spPr>
        <p:txBody>
          <a:bodyPr anchorCtr="0" anchor="b" bIns="45850" lIns="91700" spcFirstLastPara="1" rIns="91700" wrap="square" tIns="45850">
            <a:noAutofit/>
          </a:bodyPr>
          <a:lstStyle/>
          <a:p>
            <a:pPr indent="0" lvl="0" marL="0" marR="0" rtl="0" algn="l">
              <a:lnSpc>
                <a:spcPct val="100000"/>
              </a:lnSpc>
              <a:spcBef>
                <a:spcPts val="0"/>
              </a:spcBef>
              <a:spcAft>
                <a:spcPts val="0"/>
              </a:spcAft>
              <a:buClr>
                <a:srgbClr val="000000"/>
              </a:buClr>
              <a:buSzPts val="300"/>
              <a:buFont typeface="Times New Roman"/>
              <a:buNone/>
            </a:pPr>
            <a:r>
              <a:rPr b="0" i="0" lang="en" sz="1200" u="none" cap="none" strike="noStrike">
                <a:solidFill>
                  <a:srgbClr val="000000"/>
                </a:solidFill>
                <a:latin typeface="Times New Roman"/>
                <a:ea typeface="Times New Roman"/>
                <a:cs typeface="Times New Roman"/>
                <a:sym typeface="Times New Roman"/>
              </a:rPr>
              <a:t>Illinois Coalition for Immigrant and Refugee Rights</a:t>
            </a:r>
            <a:endParaRPr sz="1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3.jp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showMasterSp="0" type="blank">
  <p:cSld name="BLANK">
    <p:spTree>
      <p:nvGrpSpPr>
        <p:cNvPr id="59" name="Shape 59"/>
        <p:cNvGrpSpPr/>
        <p:nvPr/>
      </p:nvGrpSpPr>
      <p:grpSpPr>
        <a:xfrm>
          <a:off x="0" y="0"/>
          <a:ext cx="0" cy="0"/>
          <a:chOff x="0" y="0"/>
          <a:chExt cx="0" cy="0"/>
        </a:xfrm>
      </p:grpSpPr>
      <p:sp>
        <p:nvSpPr>
          <p:cNvPr id="60" name="Google Shape;60;p14"/>
          <p:cNvSpPr/>
          <p:nvPr/>
        </p:nvSpPr>
        <p:spPr>
          <a:xfrm>
            <a:off x="2383" y="4800600"/>
            <a:ext cx="9141600" cy="342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61" name="Google Shape;61;p14"/>
          <p:cNvSpPr/>
          <p:nvPr/>
        </p:nvSpPr>
        <p:spPr>
          <a:xfrm>
            <a:off x="13" y="4750737"/>
            <a:ext cx="9141600" cy="480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62" name="Google Shape;62;p14"/>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3" name="Google Shape;63;p14"/>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solidFill>
                  <a:srgbClr val="FFFFFF"/>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4" name="Google Shape;64;p14"/>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showMasterSp="0" type="title">
  <p:cSld name="TITLE">
    <p:spTree>
      <p:nvGrpSpPr>
        <p:cNvPr id="65" name="Shape 65"/>
        <p:cNvGrpSpPr/>
        <p:nvPr/>
      </p:nvGrpSpPr>
      <p:grpSpPr>
        <a:xfrm>
          <a:off x="0" y="0"/>
          <a:ext cx="0" cy="0"/>
          <a:chOff x="0" y="0"/>
          <a:chExt cx="0" cy="0"/>
        </a:xfrm>
      </p:grpSpPr>
      <p:sp>
        <p:nvSpPr>
          <p:cNvPr id="66" name="Google Shape;66;p15"/>
          <p:cNvSpPr/>
          <p:nvPr/>
        </p:nvSpPr>
        <p:spPr>
          <a:xfrm>
            <a:off x="2383" y="4800600"/>
            <a:ext cx="9141600" cy="342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67" name="Google Shape;67;p15"/>
          <p:cNvSpPr/>
          <p:nvPr/>
        </p:nvSpPr>
        <p:spPr>
          <a:xfrm>
            <a:off x="13" y="4750737"/>
            <a:ext cx="9141600" cy="480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68" name="Google Shape;68;p15"/>
          <p:cNvSpPr txBox="1"/>
          <p:nvPr>
            <p:ph type="ctrTitle"/>
          </p:nvPr>
        </p:nvSpPr>
        <p:spPr>
          <a:xfrm>
            <a:off x="822960" y="569214"/>
            <a:ext cx="7543800" cy="26745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262626"/>
              </a:buClr>
              <a:buSzPts val="6000"/>
              <a:buFont typeface="Calibri"/>
              <a:buNone/>
              <a:defRPr sz="6000">
                <a:solidFill>
                  <a:srgbClr val="262626"/>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69" name="Google Shape;69;p15"/>
          <p:cNvSpPr txBox="1"/>
          <p:nvPr>
            <p:ph idx="1" type="subTitle"/>
          </p:nvPr>
        </p:nvSpPr>
        <p:spPr>
          <a:xfrm>
            <a:off x="825038" y="3341716"/>
            <a:ext cx="7543800" cy="857400"/>
          </a:xfrm>
          <a:prstGeom prst="rect">
            <a:avLst/>
          </a:prstGeom>
          <a:noFill/>
          <a:ln>
            <a:noFill/>
          </a:ln>
        </p:spPr>
        <p:txBody>
          <a:bodyPr anchorCtr="0" anchor="t" bIns="34275" lIns="68575" spcFirstLastPara="1" rIns="68575" wrap="square" tIns="34275">
            <a:noAutofit/>
          </a:bodyPr>
          <a:lstStyle>
            <a:lvl1pPr lvl="0" rtl="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lvl="1" rtl="0" algn="ctr">
              <a:lnSpc>
                <a:spcPct val="90000"/>
              </a:lnSpc>
              <a:spcBef>
                <a:spcPts val="200"/>
              </a:spcBef>
              <a:spcAft>
                <a:spcPts val="0"/>
              </a:spcAft>
              <a:buSzPts val="1800"/>
              <a:buNone/>
              <a:defRPr sz="1800"/>
            </a:lvl2pPr>
            <a:lvl3pPr lvl="2" rtl="0" algn="ctr">
              <a:lnSpc>
                <a:spcPct val="90000"/>
              </a:lnSpc>
              <a:spcBef>
                <a:spcPts val="300"/>
              </a:spcBef>
              <a:spcAft>
                <a:spcPts val="0"/>
              </a:spcAft>
              <a:buSzPts val="1800"/>
              <a:buNone/>
              <a:defRPr sz="1800"/>
            </a:lvl3pPr>
            <a:lvl4pPr lvl="3" rtl="0" algn="ctr">
              <a:lnSpc>
                <a:spcPct val="90000"/>
              </a:lnSpc>
              <a:spcBef>
                <a:spcPts val="300"/>
              </a:spcBef>
              <a:spcAft>
                <a:spcPts val="0"/>
              </a:spcAft>
              <a:buSzPts val="1500"/>
              <a:buNone/>
              <a:defRPr sz="1500"/>
            </a:lvl4pPr>
            <a:lvl5pPr lvl="4" rtl="0" algn="ctr">
              <a:lnSpc>
                <a:spcPct val="90000"/>
              </a:lnSpc>
              <a:spcBef>
                <a:spcPts val="300"/>
              </a:spcBef>
              <a:spcAft>
                <a:spcPts val="0"/>
              </a:spcAft>
              <a:buSzPts val="1500"/>
              <a:buNone/>
              <a:defRPr sz="1500"/>
            </a:lvl5pPr>
            <a:lvl6pPr lvl="5" rtl="0" algn="ctr">
              <a:lnSpc>
                <a:spcPct val="90000"/>
              </a:lnSpc>
              <a:spcBef>
                <a:spcPts val="300"/>
              </a:spcBef>
              <a:spcAft>
                <a:spcPts val="0"/>
              </a:spcAft>
              <a:buSzPts val="1500"/>
              <a:buNone/>
              <a:defRPr sz="1500"/>
            </a:lvl6pPr>
            <a:lvl7pPr lvl="6" rtl="0" algn="ctr">
              <a:lnSpc>
                <a:spcPct val="90000"/>
              </a:lnSpc>
              <a:spcBef>
                <a:spcPts val="300"/>
              </a:spcBef>
              <a:spcAft>
                <a:spcPts val="0"/>
              </a:spcAft>
              <a:buSzPts val="1500"/>
              <a:buNone/>
              <a:defRPr sz="1500"/>
            </a:lvl7pPr>
            <a:lvl8pPr lvl="7" rtl="0" algn="ctr">
              <a:lnSpc>
                <a:spcPct val="90000"/>
              </a:lnSpc>
              <a:spcBef>
                <a:spcPts val="300"/>
              </a:spcBef>
              <a:spcAft>
                <a:spcPts val="0"/>
              </a:spcAft>
              <a:buSzPts val="1500"/>
              <a:buNone/>
              <a:defRPr sz="1500"/>
            </a:lvl8pPr>
            <a:lvl9pPr lvl="8" rtl="0" algn="ctr">
              <a:lnSpc>
                <a:spcPct val="90000"/>
              </a:lnSpc>
              <a:spcBef>
                <a:spcPts val="300"/>
              </a:spcBef>
              <a:spcAft>
                <a:spcPts val="300"/>
              </a:spcAft>
              <a:buSzPts val="1500"/>
              <a:buNone/>
              <a:defRPr sz="1500"/>
            </a:lvl9pPr>
          </a:lstStyle>
          <a:p/>
        </p:txBody>
      </p:sp>
      <p:sp>
        <p:nvSpPr>
          <p:cNvPr id="70" name="Google Shape;70;p15"/>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1" name="Google Shape;71;p15"/>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2" name="Google Shape;72;p15"/>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cxnSp>
        <p:nvCxnSpPr>
          <p:cNvPr id="73" name="Google Shape;73;p15"/>
          <p:cNvCxnSpPr/>
          <p:nvPr/>
        </p:nvCxnSpPr>
        <p:spPr>
          <a:xfrm>
            <a:off x="905744" y="3257550"/>
            <a:ext cx="740640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74" name="Shape 74"/>
        <p:cNvGrpSpPr/>
        <p:nvPr/>
      </p:nvGrpSpPr>
      <p:grpSpPr>
        <a:xfrm>
          <a:off x="0" y="0"/>
          <a:ext cx="0" cy="0"/>
          <a:chOff x="0" y="0"/>
          <a:chExt cx="0" cy="0"/>
        </a:xfrm>
      </p:grpSpPr>
      <p:sp>
        <p:nvSpPr>
          <p:cNvPr id="75" name="Google Shape;75;p16"/>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6" name="Google Shape;76;p16"/>
          <p:cNvSpPr txBox="1"/>
          <p:nvPr>
            <p:ph idx="1" type="body"/>
          </p:nvPr>
        </p:nvSpPr>
        <p:spPr>
          <a:xfrm>
            <a:off x="822959" y="1384300"/>
            <a:ext cx="7543800" cy="30174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77" name="Google Shape;77;p16"/>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8" name="Google Shape;78;p16"/>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79" name="Google Shape;79;p16"/>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showMasterSp="0" type="secHead">
  <p:cSld name="SECTION_HEADER">
    <p:bg>
      <p:bgPr>
        <a:solidFill>
          <a:schemeClr val="lt1"/>
        </a:solidFill>
      </p:bgPr>
    </p:bg>
    <p:spTree>
      <p:nvGrpSpPr>
        <p:cNvPr id="80" name="Shape 80"/>
        <p:cNvGrpSpPr/>
        <p:nvPr/>
      </p:nvGrpSpPr>
      <p:grpSpPr>
        <a:xfrm>
          <a:off x="0" y="0"/>
          <a:ext cx="0" cy="0"/>
          <a:chOff x="0" y="0"/>
          <a:chExt cx="0" cy="0"/>
        </a:xfrm>
      </p:grpSpPr>
      <p:sp>
        <p:nvSpPr>
          <p:cNvPr id="81" name="Google Shape;81;p17"/>
          <p:cNvSpPr/>
          <p:nvPr/>
        </p:nvSpPr>
        <p:spPr>
          <a:xfrm>
            <a:off x="2383" y="4800600"/>
            <a:ext cx="9141600" cy="342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82" name="Google Shape;82;p17"/>
          <p:cNvSpPr/>
          <p:nvPr/>
        </p:nvSpPr>
        <p:spPr>
          <a:xfrm>
            <a:off x="13" y="4750737"/>
            <a:ext cx="9141600" cy="480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83" name="Google Shape;83;p17"/>
          <p:cNvSpPr txBox="1"/>
          <p:nvPr>
            <p:ph type="title"/>
          </p:nvPr>
        </p:nvSpPr>
        <p:spPr>
          <a:xfrm>
            <a:off x="822960" y="569214"/>
            <a:ext cx="7543800" cy="26745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262626"/>
              </a:buClr>
              <a:buSzPts val="6000"/>
              <a:buFont typeface="Calibri"/>
              <a:buNone/>
              <a:defRPr b="0" sz="6000">
                <a:solidFill>
                  <a:srgbClr val="262626"/>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4" name="Google Shape;84;p17"/>
          <p:cNvSpPr txBox="1"/>
          <p:nvPr>
            <p:ph idx="1" type="body"/>
          </p:nvPr>
        </p:nvSpPr>
        <p:spPr>
          <a:xfrm>
            <a:off x="822960" y="3339846"/>
            <a:ext cx="7543800" cy="8574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900"/>
              </a:spcBef>
              <a:spcAft>
                <a:spcPts val="0"/>
              </a:spcAft>
              <a:buSzPts val="1800"/>
              <a:buNone/>
              <a:defRPr sz="1800" cap="none">
                <a:solidFill>
                  <a:schemeClr val="dk2"/>
                </a:solidFill>
                <a:latin typeface="Calibri"/>
                <a:ea typeface="Calibri"/>
                <a:cs typeface="Calibri"/>
                <a:sym typeface="Calibri"/>
              </a:defRPr>
            </a:lvl1pPr>
            <a:lvl2pPr indent="-228600" lvl="1" marL="914400" rtl="0" algn="l">
              <a:lnSpc>
                <a:spcPct val="90000"/>
              </a:lnSpc>
              <a:spcBef>
                <a:spcPts val="200"/>
              </a:spcBef>
              <a:spcAft>
                <a:spcPts val="0"/>
              </a:spcAft>
              <a:buSzPts val="1400"/>
              <a:buNone/>
              <a:defRPr sz="1400">
                <a:solidFill>
                  <a:srgbClr val="888888"/>
                </a:solidFill>
              </a:defRPr>
            </a:lvl2pPr>
            <a:lvl3pPr indent="-228600" lvl="2" marL="1371600" rtl="0" algn="l">
              <a:lnSpc>
                <a:spcPct val="90000"/>
              </a:lnSpc>
              <a:spcBef>
                <a:spcPts val="300"/>
              </a:spcBef>
              <a:spcAft>
                <a:spcPts val="0"/>
              </a:spcAft>
              <a:buSzPts val="1200"/>
              <a:buNone/>
              <a:defRPr sz="1200">
                <a:solidFill>
                  <a:srgbClr val="888888"/>
                </a:solidFill>
              </a:defRPr>
            </a:lvl3pPr>
            <a:lvl4pPr indent="-228600" lvl="3" marL="1828800" rtl="0" algn="l">
              <a:lnSpc>
                <a:spcPct val="90000"/>
              </a:lnSpc>
              <a:spcBef>
                <a:spcPts val="300"/>
              </a:spcBef>
              <a:spcAft>
                <a:spcPts val="0"/>
              </a:spcAft>
              <a:buSzPts val="1100"/>
              <a:buNone/>
              <a:defRPr sz="1100">
                <a:solidFill>
                  <a:srgbClr val="888888"/>
                </a:solidFill>
              </a:defRPr>
            </a:lvl4pPr>
            <a:lvl5pPr indent="-228600" lvl="4" marL="2286000" rtl="0" algn="l">
              <a:lnSpc>
                <a:spcPct val="90000"/>
              </a:lnSpc>
              <a:spcBef>
                <a:spcPts val="300"/>
              </a:spcBef>
              <a:spcAft>
                <a:spcPts val="0"/>
              </a:spcAft>
              <a:buSzPts val="1100"/>
              <a:buNone/>
              <a:defRPr sz="1100">
                <a:solidFill>
                  <a:srgbClr val="888888"/>
                </a:solidFill>
              </a:defRPr>
            </a:lvl5pPr>
            <a:lvl6pPr indent="-228600" lvl="5" marL="2743200" rtl="0" algn="l">
              <a:lnSpc>
                <a:spcPct val="90000"/>
              </a:lnSpc>
              <a:spcBef>
                <a:spcPts val="300"/>
              </a:spcBef>
              <a:spcAft>
                <a:spcPts val="0"/>
              </a:spcAft>
              <a:buSzPts val="1100"/>
              <a:buNone/>
              <a:defRPr sz="1100">
                <a:solidFill>
                  <a:srgbClr val="888888"/>
                </a:solidFill>
              </a:defRPr>
            </a:lvl6pPr>
            <a:lvl7pPr indent="-228600" lvl="6" marL="3200400" rtl="0" algn="l">
              <a:lnSpc>
                <a:spcPct val="90000"/>
              </a:lnSpc>
              <a:spcBef>
                <a:spcPts val="300"/>
              </a:spcBef>
              <a:spcAft>
                <a:spcPts val="0"/>
              </a:spcAft>
              <a:buSzPts val="1100"/>
              <a:buNone/>
              <a:defRPr sz="1100">
                <a:solidFill>
                  <a:srgbClr val="888888"/>
                </a:solidFill>
              </a:defRPr>
            </a:lvl7pPr>
            <a:lvl8pPr indent="-228600" lvl="7" marL="3657600" rtl="0" algn="l">
              <a:lnSpc>
                <a:spcPct val="90000"/>
              </a:lnSpc>
              <a:spcBef>
                <a:spcPts val="300"/>
              </a:spcBef>
              <a:spcAft>
                <a:spcPts val="0"/>
              </a:spcAft>
              <a:buSzPts val="1100"/>
              <a:buNone/>
              <a:defRPr sz="1100">
                <a:solidFill>
                  <a:srgbClr val="888888"/>
                </a:solidFill>
              </a:defRPr>
            </a:lvl8pPr>
            <a:lvl9pPr indent="-228600" lvl="8" marL="4114800" rtl="0" algn="l">
              <a:lnSpc>
                <a:spcPct val="90000"/>
              </a:lnSpc>
              <a:spcBef>
                <a:spcPts val="300"/>
              </a:spcBef>
              <a:spcAft>
                <a:spcPts val="300"/>
              </a:spcAft>
              <a:buSzPts val="1100"/>
              <a:buNone/>
              <a:defRPr sz="1100">
                <a:solidFill>
                  <a:srgbClr val="888888"/>
                </a:solidFill>
              </a:defRPr>
            </a:lvl9pPr>
          </a:lstStyle>
          <a:p/>
        </p:txBody>
      </p:sp>
      <p:sp>
        <p:nvSpPr>
          <p:cNvPr id="85" name="Google Shape;85;p17"/>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6" name="Google Shape;86;p17"/>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87" name="Google Shape;87;p17"/>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cxnSp>
        <p:nvCxnSpPr>
          <p:cNvPr id="88" name="Google Shape;88;p17"/>
          <p:cNvCxnSpPr/>
          <p:nvPr/>
        </p:nvCxnSpPr>
        <p:spPr>
          <a:xfrm>
            <a:off x="905744" y="3257550"/>
            <a:ext cx="7406400" cy="0"/>
          </a:xfrm>
          <a:prstGeom prst="straightConnector1">
            <a:avLst/>
          </a:prstGeom>
          <a:noFill/>
          <a:ln cap="flat" cmpd="sng" w="9525">
            <a:solidFill>
              <a:srgbClr val="7F7F7F"/>
            </a:solidFill>
            <a:prstDash val="solid"/>
            <a:round/>
            <a:headEnd len="sm" w="sm" type="none"/>
            <a:tailEnd len="sm" w="sm" type="none"/>
          </a:ln>
        </p:spPr>
      </p:cxnSp>
    </p:spTree>
  </p:cSld>
  <p:clrMapOvr>
    <a:masterClrMapping/>
  </p:clrMapOvr>
</p:sldLayout>
</file>

<file path=ppt/slideLayouts/slideLayout1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89" name="Shape 89"/>
        <p:cNvGrpSpPr/>
        <p:nvPr/>
      </p:nvGrpSpPr>
      <p:grpSpPr>
        <a:xfrm>
          <a:off x="0" y="0"/>
          <a:ext cx="0" cy="0"/>
          <a:chOff x="0" y="0"/>
          <a:chExt cx="0" cy="0"/>
        </a:xfrm>
      </p:grpSpPr>
      <p:sp>
        <p:nvSpPr>
          <p:cNvPr id="90" name="Google Shape;90;p18"/>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1" name="Google Shape;91;p18"/>
          <p:cNvSpPr txBox="1"/>
          <p:nvPr>
            <p:ph idx="1" type="body"/>
          </p:nvPr>
        </p:nvSpPr>
        <p:spPr>
          <a:xfrm>
            <a:off x="822960" y="1384300"/>
            <a:ext cx="3703200" cy="30174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92" name="Google Shape;92;p18"/>
          <p:cNvSpPr txBox="1"/>
          <p:nvPr>
            <p:ph idx="2" type="body"/>
          </p:nvPr>
        </p:nvSpPr>
        <p:spPr>
          <a:xfrm>
            <a:off x="4663440" y="1384303"/>
            <a:ext cx="3703200" cy="30174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93" name="Google Shape;93;p18"/>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4" name="Google Shape;94;p18"/>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5" name="Google Shape;95;p18"/>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ison" type="twoTxTwoObj">
  <p:cSld name="TWO_OBJECTS_WITH_TEXT">
    <p:spTree>
      <p:nvGrpSpPr>
        <p:cNvPr id="96" name="Shape 96"/>
        <p:cNvGrpSpPr/>
        <p:nvPr/>
      </p:nvGrpSpPr>
      <p:grpSpPr>
        <a:xfrm>
          <a:off x="0" y="0"/>
          <a:ext cx="0" cy="0"/>
          <a:chOff x="0" y="0"/>
          <a:chExt cx="0" cy="0"/>
        </a:xfrm>
      </p:grpSpPr>
      <p:sp>
        <p:nvSpPr>
          <p:cNvPr id="97" name="Google Shape;97;p19"/>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98" name="Google Shape;98;p19"/>
          <p:cNvSpPr txBox="1"/>
          <p:nvPr>
            <p:ph idx="1" type="body"/>
          </p:nvPr>
        </p:nvSpPr>
        <p:spPr>
          <a:xfrm>
            <a:off x="822960" y="1384539"/>
            <a:ext cx="3703200" cy="552300"/>
          </a:xfrm>
          <a:prstGeom prst="rect">
            <a:avLst/>
          </a:prstGeom>
          <a:noFill/>
          <a:ln>
            <a:noFill/>
          </a:ln>
        </p:spPr>
        <p:txBody>
          <a:bodyPr anchorCtr="0" anchor="ctr" bIns="34275" lIns="68575" spcFirstLastPara="1" rIns="68575" wrap="square" tIns="34275">
            <a:noAutofit/>
          </a:bodyPr>
          <a:lstStyle>
            <a:lvl1pPr indent="-228600" lvl="0" marL="457200" rtl="0" algn="l">
              <a:lnSpc>
                <a:spcPct val="90000"/>
              </a:lnSpc>
              <a:spcBef>
                <a:spcPts val="900"/>
              </a:spcBef>
              <a:spcAft>
                <a:spcPts val="0"/>
              </a:spcAft>
              <a:buSzPts val="1500"/>
              <a:buNone/>
              <a:defRPr b="0" sz="1500" cap="none">
                <a:solidFill>
                  <a:schemeClr val="dk2"/>
                </a:solidFill>
              </a:defRPr>
            </a:lvl1pPr>
            <a:lvl2pPr indent="-228600" lvl="1" marL="914400" rtl="0" algn="l">
              <a:lnSpc>
                <a:spcPct val="90000"/>
              </a:lnSpc>
              <a:spcBef>
                <a:spcPts val="200"/>
              </a:spcBef>
              <a:spcAft>
                <a:spcPts val="0"/>
              </a:spcAft>
              <a:buSzPts val="1500"/>
              <a:buNone/>
              <a:defRPr b="1" sz="1500"/>
            </a:lvl2pPr>
            <a:lvl3pPr indent="-228600" lvl="2" marL="1371600" rtl="0" algn="l">
              <a:lnSpc>
                <a:spcPct val="90000"/>
              </a:lnSpc>
              <a:spcBef>
                <a:spcPts val="300"/>
              </a:spcBef>
              <a:spcAft>
                <a:spcPts val="0"/>
              </a:spcAft>
              <a:buSzPts val="1400"/>
              <a:buNone/>
              <a:defRPr b="1" sz="1400"/>
            </a:lvl3pPr>
            <a:lvl4pPr indent="-228600" lvl="3" marL="1828800" rtl="0" algn="l">
              <a:lnSpc>
                <a:spcPct val="90000"/>
              </a:lnSpc>
              <a:spcBef>
                <a:spcPts val="300"/>
              </a:spcBef>
              <a:spcAft>
                <a:spcPts val="0"/>
              </a:spcAft>
              <a:buSzPts val="1200"/>
              <a:buNone/>
              <a:defRPr b="1" sz="1200"/>
            </a:lvl4pPr>
            <a:lvl5pPr indent="-228600" lvl="4" marL="2286000" rtl="0" algn="l">
              <a:lnSpc>
                <a:spcPct val="90000"/>
              </a:lnSpc>
              <a:spcBef>
                <a:spcPts val="300"/>
              </a:spcBef>
              <a:spcAft>
                <a:spcPts val="0"/>
              </a:spcAft>
              <a:buSzPts val="1200"/>
              <a:buNone/>
              <a:defRPr b="1" sz="1200"/>
            </a:lvl5pPr>
            <a:lvl6pPr indent="-228600" lvl="5" marL="2743200" rtl="0" algn="l">
              <a:lnSpc>
                <a:spcPct val="90000"/>
              </a:lnSpc>
              <a:spcBef>
                <a:spcPts val="300"/>
              </a:spcBef>
              <a:spcAft>
                <a:spcPts val="0"/>
              </a:spcAft>
              <a:buSzPts val="1200"/>
              <a:buNone/>
              <a:defRPr b="1" sz="1200"/>
            </a:lvl6pPr>
            <a:lvl7pPr indent="-228600" lvl="6" marL="3200400" rtl="0" algn="l">
              <a:lnSpc>
                <a:spcPct val="90000"/>
              </a:lnSpc>
              <a:spcBef>
                <a:spcPts val="300"/>
              </a:spcBef>
              <a:spcAft>
                <a:spcPts val="0"/>
              </a:spcAft>
              <a:buSzPts val="1200"/>
              <a:buNone/>
              <a:defRPr b="1" sz="1200"/>
            </a:lvl7pPr>
            <a:lvl8pPr indent="-228600" lvl="7" marL="3657600" rtl="0" algn="l">
              <a:lnSpc>
                <a:spcPct val="90000"/>
              </a:lnSpc>
              <a:spcBef>
                <a:spcPts val="300"/>
              </a:spcBef>
              <a:spcAft>
                <a:spcPts val="0"/>
              </a:spcAft>
              <a:buSzPts val="1200"/>
              <a:buNone/>
              <a:defRPr b="1" sz="1200"/>
            </a:lvl8pPr>
            <a:lvl9pPr indent="-228600" lvl="8" marL="4114800" rtl="0" algn="l">
              <a:lnSpc>
                <a:spcPct val="90000"/>
              </a:lnSpc>
              <a:spcBef>
                <a:spcPts val="300"/>
              </a:spcBef>
              <a:spcAft>
                <a:spcPts val="300"/>
              </a:spcAft>
              <a:buSzPts val="1200"/>
              <a:buNone/>
              <a:defRPr b="1" sz="1200"/>
            </a:lvl9pPr>
          </a:lstStyle>
          <a:p/>
        </p:txBody>
      </p:sp>
      <p:sp>
        <p:nvSpPr>
          <p:cNvPr id="99" name="Google Shape;99;p19"/>
          <p:cNvSpPr txBox="1"/>
          <p:nvPr>
            <p:ph idx="2" type="body"/>
          </p:nvPr>
        </p:nvSpPr>
        <p:spPr>
          <a:xfrm>
            <a:off x="822960" y="1936750"/>
            <a:ext cx="3703200" cy="24651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00" name="Google Shape;100;p19"/>
          <p:cNvSpPr txBox="1"/>
          <p:nvPr>
            <p:ph idx="3" type="body"/>
          </p:nvPr>
        </p:nvSpPr>
        <p:spPr>
          <a:xfrm>
            <a:off x="4663440" y="1384539"/>
            <a:ext cx="3703200" cy="552300"/>
          </a:xfrm>
          <a:prstGeom prst="rect">
            <a:avLst/>
          </a:prstGeom>
          <a:noFill/>
          <a:ln>
            <a:noFill/>
          </a:ln>
        </p:spPr>
        <p:txBody>
          <a:bodyPr anchorCtr="0" anchor="ctr" bIns="34275" lIns="68575" spcFirstLastPara="1" rIns="68575" wrap="square" tIns="34275">
            <a:noAutofit/>
          </a:bodyPr>
          <a:lstStyle>
            <a:lvl1pPr indent="-228600" lvl="0" marL="457200" rtl="0" algn="l">
              <a:lnSpc>
                <a:spcPct val="90000"/>
              </a:lnSpc>
              <a:spcBef>
                <a:spcPts val="900"/>
              </a:spcBef>
              <a:spcAft>
                <a:spcPts val="0"/>
              </a:spcAft>
              <a:buSzPts val="1500"/>
              <a:buNone/>
              <a:defRPr b="0" sz="1500" cap="none">
                <a:solidFill>
                  <a:schemeClr val="dk2"/>
                </a:solidFill>
              </a:defRPr>
            </a:lvl1pPr>
            <a:lvl2pPr indent="-228600" lvl="1" marL="914400" rtl="0" algn="l">
              <a:lnSpc>
                <a:spcPct val="90000"/>
              </a:lnSpc>
              <a:spcBef>
                <a:spcPts val="200"/>
              </a:spcBef>
              <a:spcAft>
                <a:spcPts val="0"/>
              </a:spcAft>
              <a:buSzPts val="1500"/>
              <a:buNone/>
              <a:defRPr b="1" sz="1500"/>
            </a:lvl2pPr>
            <a:lvl3pPr indent="-228600" lvl="2" marL="1371600" rtl="0" algn="l">
              <a:lnSpc>
                <a:spcPct val="90000"/>
              </a:lnSpc>
              <a:spcBef>
                <a:spcPts val="300"/>
              </a:spcBef>
              <a:spcAft>
                <a:spcPts val="0"/>
              </a:spcAft>
              <a:buSzPts val="1400"/>
              <a:buNone/>
              <a:defRPr b="1" sz="1400"/>
            </a:lvl3pPr>
            <a:lvl4pPr indent="-228600" lvl="3" marL="1828800" rtl="0" algn="l">
              <a:lnSpc>
                <a:spcPct val="90000"/>
              </a:lnSpc>
              <a:spcBef>
                <a:spcPts val="300"/>
              </a:spcBef>
              <a:spcAft>
                <a:spcPts val="0"/>
              </a:spcAft>
              <a:buSzPts val="1200"/>
              <a:buNone/>
              <a:defRPr b="1" sz="1200"/>
            </a:lvl4pPr>
            <a:lvl5pPr indent="-228600" lvl="4" marL="2286000" rtl="0" algn="l">
              <a:lnSpc>
                <a:spcPct val="90000"/>
              </a:lnSpc>
              <a:spcBef>
                <a:spcPts val="300"/>
              </a:spcBef>
              <a:spcAft>
                <a:spcPts val="0"/>
              </a:spcAft>
              <a:buSzPts val="1200"/>
              <a:buNone/>
              <a:defRPr b="1" sz="1200"/>
            </a:lvl5pPr>
            <a:lvl6pPr indent="-228600" lvl="5" marL="2743200" rtl="0" algn="l">
              <a:lnSpc>
                <a:spcPct val="90000"/>
              </a:lnSpc>
              <a:spcBef>
                <a:spcPts val="300"/>
              </a:spcBef>
              <a:spcAft>
                <a:spcPts val="0"/>
              </a:spcAft>
              <a:buSzPts val="1200"/>
              <a:buNone/>
              <a:defRPr b="1" sz="1200"/>
            </a:lvl6pPr>
            <a:lvl7pPr indent="-228600" lvl="6" marL="3200400" rtl="0" algn="l">
              <a:lnSpc>
                <a:spcPct val="90000"/>
              </a:lnSpc>
              <a:spcBef>
                <a:spcPts val="300"/>
              </a:spcBef>
              <a:spcAft>
                <a:spcPts val="0"/>
              </a:spcAft>
              <a:buSzPts val="1200"/>
              <a:buNone/>
              <a:defRPr b="1" sz="1200"/>
            </a:lvl7pPr>
            <a:lvl8pPr indent="-228600" lvl="7" marL="3657600" rtl="0" algn="l">
              <a:lnSpc>
                <a:spcPct val="90000"/>
              </a:lnSpc>
              <a:spcBef>
                <a:spcPts val="300"/>
              </a:spcBef>
              <a:spcAft>
                <a:spcPts val="0"/>
              </a:spcAft>
              <a:buSzPts val="1200"/>
              <a:buNone/>
              <a:defRPr b="1" sz="1200"/>
            </a:lvl8pPr>
            <a:lvl9pPr indent="-228600" lvl="8" marL="4114800" rtl="0" algn="l">
              <a:lnSpc>
                <a:spcPct val="90000"/>
              </a:lnSpc>
              <a:spcBef>
                <a:spcPts val="300"/>
              </a:spcBef>
              <a:spcAft>
                <a:spcPts val="300"/>
              </a:spcAft>
              <a:buSzPts val="1200"/>
              <a:buNone/>
              <a:defRPr b="1" sz="1200"/>
            </a:lvl9pPr>
          </a:lstStyle>
          <a:p/>
        </p:txBody>
      </p:sp>
      <p:sp>
        <p:nvSpPr>
          <p:cNvPr id="101" name="Google Shape;101;p19"/>
          <p:cNvSpPr txBox="1"/>
          <p:nvPr>
            <p:ph idx="4" type="body"/>
          </p:nvPr>
        </p:nvSpPr>
        <p:spPr>
          <a:xfrm>
            <a:off x="4663440" y="1936750"/>
            <a:ext cx="3703200" cy="24651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02" name="Google Shape;102;p19"/>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3" name="Google Shape;103;p19"/>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4" name="Google Shape;104;p19"/>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05" name="Shape 105"/>
        <p:cNvGrpSpPr/>
        <p:nvPr/>
      </p:nvGrpSpPr>
      <p:grpSpPr>
        <a:xfrm>
          <a:off x="0" y="0"/>
          <a:ext cx="0" cy="0"/>
          <a:chOff x="0" y="0"/>
          <a:chExt cx="0" cy="0"/>
        </a:xfrm>
      </p:grpSpPr>
      <p:sp>
        <p:nvSpPr>
          <p:cNvPr id="106" name="Google Shape;106;p20"/>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7" name="Google Shape;107;p20"/>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8" name="Google Shape;108;p20"/>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09" name="Google Shape;109;p20"/>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showMasterSp="0" type="objTx">
  <p:cSld name="OBJECT_WITH_CAPTION_TEXT">
    <p:spTree>
      <p:nvGrpSpPr>
        <p:cNvPr id="110" name="Shape 110"/>
        <p:cNvGrpSpPr/>
        <p:nvPr/>
      </p:nvGrpSpPr>
      <p:grpSpPr>
        <a:xfrm>
          <a:off x="0" y="0"/>
          <a:ext cx="0" cy="0"/>
          <a:chOff x="0" y="0"/>
          <a:chExt cx="0" cy="0"/>
        </a:xfrm>
      </p:grpSpPr>
      <p:sp>
        <p:nvSpPr>
          <p:cNvPr id="111" name="Google Shape;111;p21"/>
          <p:cNvSpPr/>
          <p:nvPr/>
        </p:nvSpPr>
        <p:spPr>
          <a:xfrm>
            <a:off x="14" y="0"/>
            <a:ext cx="3038100" cy="51435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12" name="Google Shape;112;p21"/>
          <p:cNvSpPr/>
          <p:nvPr/>
        </p:nvSpPr>
        <p:spPr>
          <a:xfrm>
            <a:off x="3030053" y="0"/>
            <a:ext cx="48000" cy="51435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13" name="Google Shape;113;p21"/>
          <p:cNvSpPr txBox="1"/>
          <p:nvPr>
            <p:ph type="title"/>
          </p:nvPr>
        </p:nvSpPr>
        <p:spPr>
          <a:xfrm>
            <a:off x="342900" y="445769"/>
            <a:ext cx="2400300" cy="17145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FFFFFF"/>
              </a:buClr>
              <a:buSzPts val="2700"/>
              <a:buFont typeface="Calibri"/>
              <a:buNone/>
              <a:defRPr b="0" sz="2700">
                <a:solidFill>
                  <a:srgbClr val="FFFFFF"/>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4" name="Google Shape;114;p21"/>
          <p:cNvSpPr txBox="1"/>
          <p:nvPr>
            <p:ph idx="1" type="body"/>
          </p:nvPr>
        </p:nvSpPr>
        <p:spPr>
          <a:xfrm>
            <a:off x="3460238" y="548640"/>
            <a:ext cx="5009400" cy="3943200"/>
          </a:xfrm>
          <a:prstGeom prst="rect">
            <a:avLst/>
          </a:prstGeom>
          <a:noFill/>
          <a:ln>
            <a:noFill/>
          </a:ln>
        </p:spPr>
        <p:txBody>
          <a:bodyPr anchorCtr="0" anchor="t" bIns="34275" lIns="0" spcFirstLastPara="1" rIns="0" wrap="square" tIns="34275">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15" name="Google Shape;115;p21"/>
          <p:cNvSpPr txBox="1"/>
          <p:nvPr>
            <p:ph idx="2" type="body"/>
          </p:nvPr>
        </p:nvSpPr>
        <p:spPr>
          <a:xfrm>
            <a:off x="342900" y="2194560"/>
            <a:ext cx="2400300" cy="2534400"/>
          </a:xfrm>
          <a:prstGeom prst="rect">
            <a:avLst/>
          </a:prstGeom>
          <a:noFill/>
          <a:ln>
            <a:noFill/>
          </a:ln>
        </p:spPr>
        <p:txBody>
          <a:bodyPr anchorCtr="0" anchor="t" bIns="34275" lIns="68575" spcFirstLastPara="1" rIns="68575" wrap="square" tIns="34275">
            <a:noAutofit/>
          </a:bodyPr>
          <a:lstStyle>
            <a:lvl1pPr indent="-228600" lvl="0" marL="457200" rtl="0" algn="l">
              <a:lnSpc>
                <a:spcPct val="90000"/>
              </a:lnSpc>
              <a:spcBef>
                <a:spcPts val="900"/>
              </a:spcBef>
              <a:spcAft>
                <a:spcPts val="0"/>
              </a:spcAft>
              <a:buSzPts val="1100"/>
              <a:buNone/>
              <a:defRPr sz="1100">
                <a:solidFill>
                  <a:srgbClr val="FFFFFF"/>
                </a:solidFill>
              </a:defRPr>
            </a:lvl1pPr>
            <a:lvl2pPr indent="-228600" lvl="1" marL="914400" rtl="0" algn="l">
              <a:lnSpc>
                <a:spcPct val="90000"/>
              </a:lnSpc>
              <a:spcBef>
                <a:spcPts val="200"/>
              </a:spcBef>
              <a:spcAft>
                <a:spcPts val="0"/>
              </a:spcAft>
              <a:buSzPts val="900"/>
              <a:buNone/>
              <a:defRPr sz="900"/>
            </a:lvl2pPr>
            <a:lvl3pPr indent="-228600" lvl="2" marL="1371600" rtl="0" algn="l">
              <a:lnSpc>
                <a:spcPct val="90000"/>
              </a:lnSpc>
              <a:spcBef>
                <a:spcPts val="300"/>
              </a:spcBef>
              <a:spcAft>
                <a:spcPts val="0"/>
              </a:spcAft>
              <a:buSzPts val="800"/>
              <a:buNone/>
              <a:defRPr sz="800"/>
            </a:lvl3pPr>
            <a:lvl4pPr indent="-228600" lvl="3" marL="1828800" rtl="0" algn="l">
              <a:lnSpc>
                <a:spcPct val="90000"/>
              </a:lnSpc>
              <a:spcBef>
                <a:spcPts val="300"/>
              </a:spcBef>
              <a:spcAft>
                <a:spcPts val="0"/>
              </a:spcAft>
              <a:buSzPts val="700"/>
              <a:buNone/>
              <a:defRPr sz="700"/>
            </a:lvl4pPr>
            <a:lvl5pPr indent="-228600" lvl="4" marL="2286000" rtl="0" algn="l">
              <a:lnSpc>
                <a:spcPct val="90000"/>
              </a:lnSpc>
              <a:spcBef>
                <a:spcPts val="300"/>
              </a:spcBef>
              <a:spcAft>
                <a:spcPts val="0"/>
              </a:spcAft>
              <a:buSzPts val="700"/>
              <a:buNone/>
              <a:defRPr sz="700"/>
            </a:lvl5pPr>
            <a:lvl6pPr indent="-228600" lvl="5" marL="2743200" rtl="0" algn="l">
              <a:lnSpc>
                <a:spcPct val="90000"/>
              </a:lnSpc>
              <a:spcBef>
                <a:spcPts val="300"/>
              </a:spcBef>
              <a:spcAft>
                <a:spcPts val="0"/>
              </a:spcAft>
              <a:buSzPts val="700"/>
              <a:buNone/>
              <a:defRPr sz="700"/>
            </a:lvl6pPr>
            <a:lvl7pPr indent="-228600" lvl="6" marL="3200400" rtl="0" algn="l">
              <a:lnSpc>
                <a:spcPct val="90000"/>
              </a:lnSpc>
              <a:spcBef>
                <a:spcPts val="300"/>
              </a:spcBef>
              <a:spcAft>
                <a:spcPts val="0"/>
              </a:spcAft>
              <a:buSzPts val="700"/>
              <a:buNone/>
              <a:defRPr sz="700"/>
            </a:lvl7pPr>
            <a:lvl8pPr indent="-228600" lvl="7" marL="3657600" rtl="0" algn="l">
              <a:lnSpc>
                <a:spcPct val="90000"/>
              </a:lnSpc>
              <a:spcBef>
                <a:spcPts val="300"/>
              </a:spcBef>
              <a:spcAft>
                <a:spcPts val="0"/>
              </a:spcAft>
              <a:buSzPts val="700"/>
              <a:buNone/>
              <a:defRPr sz="700"/>
            </a:lvl8pPr>
            <a:lvl9pPr indent="-228600" lvl="8" marL="4114800" rtl="0" algn="l">
              <a:lnSpc>
                <a:spcPct val="90000"/>
              </a:lnSpc>
              <a:spcBef>
                <a:spcPts val="300"/>
              </a:spcBef>
              <a:spcAft>
                <a:spcPts val="300"/>
              </a:spcAft>
              <a:buSzPts val="700"/>
              <a:buNone/>
              <a:defRPr sz="700"/>
            </a:lvl9pPr>
          </a:lstStyle>
          <a:p/>
        </p:txBody>
      </p:sp>
      <p:sp>
        <p:nvSpPr>
          <p:cNvPr id="116" name="Google Shape;116;p21"/>
          <p:cNvSpPr txBox="1"/>
          <p:nvPr>
            <p:ph idx="10" type="dt"/>
          </p:nvPr>
        </p:nvSpPr>
        <p:spPr>
          <a:xfrm>
            <a:off x="349135" y="4844840"/>
            <a:ext cx="19638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7" name="Google Shape;117;p21"/>
          <p:cNvSpPr txBox="1"/>
          <p:nvPr>
            <p:ph idx="11" type="ftr"/>
          </p:nvPr>
        </p:nvSpPr>
        <p:spPr>
          <a:xfrm>
            <a:off x="3600450" y="4844840"/>
            <a:ext cx="3486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solidFill>
                  <a:schemeClr val="dk2"/>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18" name="Google Shape;118;p21"/>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chemeClr val="dk2"/>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showMasterSp="0" type="picTx">
  <p:cSld name="PICTURE_WITH_CAPTION_TEXT">
    <p:spTree>
      <p:nvGrpSpPr>
        <p:cNvPr id="119" name="Shape 119"/>
        <p:cNvGrpSpPr/>
        <p:nvPr/>
      </p:nvGrpSpPr>
      <p:grpSpPr>
        <a:xfrm>
          <a:off x="0" y="0"/>
          <a:ext cx="0" cy="0"/>
          <a:chOff x="0" y="0"/>
          <a:chExt cx="0" cy="0"/>
        </a:xfrm>
      </p:grpSpPr>
      <p:sp>
        <p:nvSpPr>
          <p:cNvPr id="120" name="Google Shape;120;p22"/>
          <p:cNvSpPr/>
          <p:nvPr/>
        </p:nvSpPr>
        <p:spPr>
          <a:xfrm>
            <a:off x="1" y="3714750"/>
            <a:ext cx="9141600" cy="1428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21" name="Google Shape;121;p22"/>
          <p:cNvSpPr/>
          <p:nvPr/>
        </p:nvSpPr>
        <p:spPr>
          <a:xfrm>
            <a:off x="13" y="3686307"/>
            <a:ext cx="9141600" cy="480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22" name="Google Shape;122;p22"/>
          <p:cNvSpPr txBox="1"/>
          <p:nvPr>
            <p:ph type="title"/>
          </p:nvPr>
        </p:nvSpPr>
        <p:spPr>
          <a:xfrm>
            <a:off x="822960" y="3806190"/>
            <a:ext cx="7589400" cy="617100"/>
          </a:xfrm>
          <a:prstGeom prst="rect">
            <a:avLst/>
          </a:prstGeom>
          <a:noFill/>
          <a:ln>
            <a:noFill/>
          </a:ln>
        </p:spPr>
        <p:txBody>
          <a:bodyPr anchorCtr="0" anchor="b" bIns="0" lIns="68575" spcFirstLastPara="1" rIns="68575" wrap="square" tIns="0">
            <a:noAutofit/>
          </a:bodyPr>
          <a:lstStyle>
            <a:lvl1pPr lvl="0" rtl="0" algn="l">
              <a:lnSpc>
                <a:spcPct val="85000"/>
              </a:lnSpc>
              <a:spcBef>
                <a:spcPts val="0"/>
              </a:spcBef>
              <a:spcAft>
                <a:spcPts val="0"/>
              </a:spcAft>
              <a:buClr>
                <a:srgbClr val="FFFFFF"/>
              </a:buClr>
              <a:buSzPts val="2700"/>
              <a:buFont typeface="Calibri"/>
              <a:buNone/>
              <a:defRPr b="0" sz="2700">
                <a:solidFill>
                  <a:srgbClr val="FFFFFF"/>
                </a:solidFill>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3" name="Google Shape;123;p22"/>
          <p:cNvSpPr/>
          <p:nvPr>
            <p:ph idx="2" type="pic"/>
          </p:nvPr>
        </p:nvSpPr>
        <p:spPr>
          <a:xfrm>
            <a:off x="13" y="0"/>
            <a:ext cx="9144000" cy="3686400"/>
          </a:xfrm>
          <a:prstGeom prst="rect">
            <a:avLst/>
          </a:prstGeom>
          <a:blipFill rotWithShape="1">
            <a:blip r:embed="rId2">
              <a:alphaModFix/>
            </a:blip>
            <a:stretch>
              <a:fillRect b="0" l="0" r="0" t="0"/>
            </a:stretch>
          </a:blipFill>
          <a:ln>
            <a:noFill/>
          </a:ln>
        </p:spPr>
        <p:txBody>
          <a:bodyPr anchorCtr="0" anchor="t" bIns="34275" lIns="342900" spcFirstLastPara="1" rIns="0" wrap="square" tIns="342900">
            <a:noAutofit/>
          </a:bodyPr>
          <a:lstStyle>
            <a:lvl1pPr lvl="0" marR="0" rtl="0" algn="l">
              <a:lnSpc>
                <a:spcPct val="90000"/>
              </a:lnSpc>
              <a:spcBef>
                <a:spcPts val="900"/>
              </a:spcBef>
              <a:spcAft>
                <a:spcPts val="0"/>
              </a:spcAft>
              <a:buClr>
                <a:schemeClr val="accent1"/>
              </a:buClr>
              <a:buSzPts val="2400"/>
              <a:buFont typeface="Calibri"/>
              <a:buNone/>
              <a:defRPr b="0" i="0" sz="2400" u="none" cap="none" strike="noStrike">
                <a:solidFill>
                  <a:schemeClr val="lt1"/>
                </a:solidFill>
                <a:latin typeface="Calibri"/>
                <a:ea typeface="Calibri"/>
                <a:cs typeface="Calibri"/>
                <a:sym typeface="Calibri"/>
              </a:defRPr>
            </a:lvl1pPr>
            <a:lvl2pPr lvl="1" marR="0" rtl="0" algn="l">
              <a:lnSpc>
                <a:spcPct val="90000"/>
              </a:lnSpc>
              <a:spcBef>
                <a:spcPts val="200"/>
              </a:spcBef>
              <a:spcAft>
                <a:spcPts val="0"/>
              </a:spcAft>
              <a:buClr>
                <a:schemeClr val="accent1"/>
              </a:buClr>
              <a:buSzPts val="2100"/>
              <a:buFont typeface="Calibri"/>
              <a:buNone/>
              <a:defRPr b="0" i="0" sz="2100" u="none" cap="none" strike="noStrike">
                <a:solidFill>
                  <a:srgbClr val="3F3F3F"/>
                </a:solidFill>
                <a:latin typeface="Calibri"/>
                <a:ea typeface="Calibri"/>
                <a:cs typeface="Calibri"/>
                <a:sym typeface="Calibri"/>
              </a:defRPr>
            </a:lvl2pPr>
            <a:lvl3pPr lvl="2" marR="0" rtl="0" algn="l">
              <a:lnSpc>
                <a:spcPct val="90000"/>
              </a:lnSpc>
              <a:spcBef>
                <a:spcPts val="300"/>
              </a:spcBef>
              <a:spcAft>
                <a:spcPts val="0"/>
              </a:spcAft>
              <a:buClr>
                <a:schemeClr val="accent1"/>
              </a:buClr>
              <a:buSzPts val="1800"/>
              <a:buFont typeface="Calibri"/>
              <a:buNone/>
              <a:defRPr b="0" i="0" sz="1800" u="none" cap="none" strike="noStrike">
                <a:solidFill>
                  <a:srgbClr val="3F3F3F"/>
                </a:solidFill>
                <a:latin typeface="Calibri"/>
                <a:ea typeface="Calibri"/>
                <a:cs typeface="Calibri"/>
                <a:sym typeface="Calibri"/>
              </a:defRPr>
            </a:lvl3pPr>
            <a:lvl4pPr lvl="3"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4pPr>
            <a:lvl5pPr lvl="4"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5pPr>
            <a:lvl6pPr lvl="5"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6pPr>
            <a:lvl7pPr lvl="6"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7pPr>
            <a:lvl8pPr lvl="7" marR="0" rtl="0" algn="l">
              <a:lnSpc>
                <a:spcPct val="90000"/>
              </a:lnSpc>
              <a:spcBef>
                <a:spcPts val="300"/>
              </a:spcBef>
              <a:spcAft>
                <a:spcPts val="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8pPr>
            <a:lvl9pPr lvl="8" marR="0" rtl="0" algn="l">
              <a:lnSpc>
                <a:spcPct val="90000"/>
              </a:lnSpc>
              <a:spcBef>
                <a:spcPts val="300"/>
              </a:spcBef>
              <a:spcAft>
                <a:spcPts val="300"/>
              </a:spcAft>
              <a:buClr>
                <a:schemeClr val="accent1"/>
              </a:buClr>
              <a:buSzPts val="1500"/>
              <a:buFont typeface="Calibri"/>
              <a:buNone/>
              <a:defRPr b="0" i="0" sz="1500" u="none" cap="none" strike="noStrike">
                <a:solidFill>
                  <a:srgbClr val="3F3F3F"/>
                </a:solidFill>
                <a:latin typeface="Calibri"/>
                <a:ea typeface="Calibri"/>
                <a:cs typeface="Calibri"/>
                <a:sym typeface="Calibri"/>
              </a:defRPr>
            </a:lvl9pPr>
          </a:lstStyle>
          <a:p/>
        </p:txBody>
      </p:sp>
      <p:sp>
        <p:nvSpPr>
          <p:cNvPr id="124" name="Google Shape;124;p22"/>
          <p:cNvSpPr txBox="1"/>
          <p:nvPr>
            <p:ph idx="1" type="body"/>
          </p:nvPr>
        </p:nvSpPr>
        <p:spPr>
          <a:xfrm>
            <a:off x="822959" y="4430268"/>
            <a:ext cx="7589400" cy="445800"/>
          </a:xfrm>
          <a:prstGeom prst="rect">
            <a:avLst/>
          </a:prstGeom>
          <a:noFill/>
          <a:ln>
            <a:noFill/>
          </a:ln>
        </p:spPr>
        <p:txBody>
          <a:bodyPr anchorCtr="0" anchor="t" bIns="0" lIns="68575" spcFirstLastPara="1" rIns="68575" wrap="square" tIns="0">
            <a:noAutofit/>
          </a:bodyPr>
          <a:lstStyle>
            <a:lvl1pPr indent="-228600" lvl="0" marL="457200" rtl="0" algn="l">
              <a:lnSpc>
                <a:spcPct val="90000"/>
              </a:lnSpc>
              <a:spcBef>
                <a:spcPts val="0"/>
              </a:spcBef>
              <a:spcAft>
                <a:spcPts val="0"/>
              </a:spcAft>
              <a:buSzPts val="1100"/>
              <a:buNone/>
              <a:defRPr sz="1100">
                <a:solidFill>
                  <a:srgbClr val="FFFFFF"/>
                </a:solidFill>
              </a:defRPr>
            </a:lvl1pPr>
            <a:lvl2pPr indent="-228600" lvl="1" marL="914400" rtl="0" algn="l">
              <a:lnSpc>
                <a:spcPct val="90000"/>
              </a:lnSpc>
              <a:spcBef>
                <a:spcPts val="500"/>
              </a:spcBef>
              <a:spcAft>
                <a:spcPts val="0"/>
              </a:spcAft>
              <a:buSzPts val="900"/>
              <a:buNone/>
              <a:defRPr sz="900"/>
            </a:lvl2pPr>
            <a:lvl3pPr indent="-228600" lvl="2" marL="1371600" rtl="0" algn="l">
              <a:lnSpc>
                <a:spcPct val="90000"/>
              </a:lnSpc>
              <a:spcBef>
                <a:spcPts val="300"/>
              </a:spcBef>
              <a:spcAft>
                <a:spcPts val="0"/>
              </a:spcAft>
              <a:buSzPts val="800"/>
              <a:buNone/>
              <a:defRPr sz="800"/>
            </a:lvl3pPr>
            <a:lvl4pPr indent="-228600" lvl="3" marL="1828800" rtl="0" algn="l">
              <a:lnSpc>
                <a:spcPct val="90000"/>
              </a:lnSpc>
              <a:spcBef>
                <a:spcPts val="300"/>
              </a:spcBef>
              <a:spcAft>
                <a:spcPts val="0"/>
              </a:spcAft>
              <a:buSzPts val="700"/>
              <a:buNone/>
              <a:defRPr sz="700"/>
            </a:lvl4pPr>
            <a:lvl5pPr indent="-228600" lvl="4" marL="2286000" rtl="0" algn="l">
              <a:lnSpc>
                <a:spcPct val="90000"/>
              </a:lnSpc>
              <a:spcBef>
                <a:spcPts val="300"/>
              </a:spcBef>
              <a:spcAft>
                <a:spcPts val="0"/>
              </a:spcAft>
              <a:buSzPts val="700"/>
              <a:buNone/>
              <a:defRPr sz="700"/>
            </a:lvl5pPr>
            <a:lvl6pPr indent="-228600" lvl="5" marL="2743200" rtl="0" algn="l">
              <a:lnSpc>
                <a:spcPct val="90000"/>
              </a:lnSpc>
              <a:spcBef>
                <a:spcPts val="300"/>
              </a:spcBef>
              <a:spcAft>
                <a:spcPts val="0"/>
              </a:spcAft>
              <a:buSzPts val="700"/>
              <a:buNone/>
              <a:defRPr sz="700"/>
            </a:lvl6pPr>
            <a:lvl7pPr indent="-228600" lvl="6" marL="3200400" rtl="0" algn="l">
              <a:lnSpc>
                <a:spcPct val="90000"/>
              </a:lnSpc>
              <a:spcBef>
                <a:spcPts val="300"/>
              </a:spcBef>
              <a:spcAft>
                <a:spcPts val="0"/>
              </a:spcAft>
              <a:buSzPts val="700"/>
              <a:buNone/>
              <a:defRPr sz="700"/>
            </a:lvl7pPr>
            <a:lvl8pPr indent="-228600" lvl="7" marL="3657600" rtl="0" algn="l">
              <a:lnSpc>
                <a:spcPct val="90000"/>
              </a:lnSpc>
              <a:spcBef>
                <a:spcPts val="300"/>
              </a:spcBef>
              <a:spcAft>
                <a:spcPts val="0"/>
              </a:spcAft>
              <a:buSzPts val="700"/>
              <a:buNone/>
              <a:defRPr sz="700"/>
            </a:lvl8pPr>
            <a:lvl9pPr indent="-228600" lvl="8" marL="4114800" rtl="0" algn="l">
              <a:lnSpc>
                <a:spcPct val="90000"/>
              </a:lnSpc>
              <a:spcBef>
                <a:spcPts val="300"/>
              </a:spcBef>
              <a:spcAft>
                <a:spcPts val="300"/>
              </a:spcAft>
              <a:buSzPts val="700"/>
              <a:buNone/>
              <a:defRPr sz="700"/>
            </a:lvl9pPr>
          </a:lstStyle>
          <a:p/>
        </p:txBody>
      </p:sp>
      <p:sp>
        <p:nvSpPr>
          <p:cNvPr id="125" name="Google Shape;125;p22"/>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6" name="Google Shape;126;p22"/>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27" name="Google Shape;127;p22"/>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28" name="Shape 128"/>
        <p:cNvGrpSpPr/>
        <p:nvPr/>
      </p:nvGrpSpPr>
      <p:grpSpPr>
        <a:xfrm>
          <a:off x="0" y="0"/>
          <a:ext cx="0" cy="0"/>
          <a:chOff x="0" y="0"/>
          <a:chExt cx="0" cy="0"/>
        </a:xfrm>
      </p:grpSpPr>
      <p:sp>
        <p:nvSpPr>
          <p:cNvPr id="129" name="Google Shape;129;p23"/>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30" name="Google Shape;130;p23"/>
          <p:cNvSpPr txBox="1"/>
          <p:nvPr>
            <p:ph idx="1" type="body"/>
          </p:nvPr>
        </p:nvSpPr>
        <p:spPr>
          <a:xfrm rot="5400000">
            <a:off x="3086160" y="-878900"/>
            <a:ext cx="3017400" cy="7543800"/>
          </a:xfrm>
          <a:prstGeom prst="rect">
            <a:avLst/>
          </a:prstGeom>
          <a:noFill/>
          <a:ln>
            <a:noFill/>
          </a:ln>
        </p:spPr>
        <p:txBody>
          <a:bodyPr anchorCtr="0" anchor="t" bIns="0" lIns="34275" spcFirstLastPara="1" rIns="34275" wrap="square" tIns="0">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31" name="Google Shape;131;p23"/>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32" name="Google Shape;132;p23"/>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33" name="Google Shape;133;p23"/>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showMasterSp="0" type="vertTitleAndTx">
  <p:cSld name="VERTICAL_TITLE_AND_VERTICAL_TEXT">
    <p:spTree>
      <p:nvGrpSpPr>
        <p:cNvPr id="134" name="Shape 134"/>
        <p:cNvGrpSpPr/>
        <p:nvPr/>
      </p:nvGrpSpPr>
      <p:grpSpPr>
        <a:xfrm>
          <a:off x="0" y="0"/>
          <a:ext cx="0" cy="0"/>
          <a:chOff x="0" y="0"/>
          <a:chExt cx="0" cy="0"/>
        </a:xfrm>
      </p:grpSpPr>
      <p:sp>
        <p:nvSpPr>
          <p:cNvPr id="135" name="Google Shape;135;p24"/>
          <p:cNvSpPr/>
          <p:nvPr/>
        </p:nvSpPr>
        <p:spPr>
          <a:xfrm>
            <a:off x="2383" y="4800600"/>
            <a:ext cx="9141600" cy="342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36" name="Google Shape;136;p24"/>
          <p:cNvSpPr/>
          <p:nvPr/>
        </p:nvSpPr>
        <p:spPr>
          <a:xfrm>
            <a:off x="13" y="4750737"/>
            <a:ext cx="9141600" cy="480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137" name="Google Shape;137;p24"/>
          <p:cNvSpPr txBox="1"/>
          <p:nvPr>
            <p:ph type="title"/>
          </p:nvPr>
        </p:nvSpPr>
        <p:spPr>
          <a:xfrm rot="5400000">
            <a:off x="5370601" y="1484235"/>
            <a:ext cx="4317900" cy="1971600"/>
          </a:xfrm>
          <a:prstGeom prst="rect">
            <a:avLst/>
          </a:prstGeom>
          <a:noFill/>
          <a:ln>
            <a:noFill/>
          </a:ln>
        </p:spPr>
        <p:txBody>
          <a:bodyPr anchorCtr="0" anchor="b" bIns="34275" lIns="68575" spcFirstLastPara="1" rIns="68575" wrap="square" tIns="34275">
            <a:noAutofit/>
          </a:bodyPr>
          <a:lstStyle>
            <a:lvl1pPr lvl="0" rtl="0" algn="l">
              <a:lnSpc>
                <a:spcPct val="85000"/>
              </a:lnSpc>
              <a:spcBef>
                <a:spcPts val="0"/>
              </a:spcBef>
              <a:spcAft>
                <a:spcPts val="0"/>
              </a:spcAft>
              <a:buClr>
                <a:srgbClr val="3F3F3F"/>
              </a:buClr>
              <a:buSzPts val="14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38" name="Google Shape;138;p24"/>
          <p:cNvSpPr txBox="1"/>
          <p:nvPr>
            <p:ph idx="1" type="body"/>
          </p:nvPr>
        </p:nvSpPr>
        <p:spPr>
          <a:xfrm rot="5400000">
            <a:off x="1370026" y="-430366"/>
            <a:ext cx="4317900" cy="5800800"/>
          </a:xfrm>
          <a:prstGeom prst="rect">
            <a:avLst/>
          </a:prstGeom>
          <a:noFill/>
          <a:ln>
            <a:noFill/>
          </a:ln>
        </p:spPr>
        <p:txBody>
          <a:bodyPr anchorCtr="0" anchor="t" bIns="0" lIns="34275" spcFirstLastPara="1" rIns="34275" wrap="square" tIns="0">
            <a:noAutofit/>
          </a:bodyPr>
          <a:lstStyle>
            <a:lvl1pPr indent="-317500" lvl="0" marL="457200" rtl="0" algn="l">
              <a:lnSpc>
                <a:spcPct val="90000"/>
              </a:lnSpc>
              <a:spcBef>
                <a:spcPts val="900"/>
              </a:spcBef>
              <a:spcAft>
                <a:spcPts val="0"/>
              </a:spcAft>
              <a:buSzPts val="1400"/>
              <a:buChar char=" "/>
              <a:defRPr/>
            </a:lvl1pPr>
            <a:lvl2pPr indent="-317500" lvl="1" marL="914400" rtl="0" algn="l">
              <a:lnSpc>
                <a:spcPct val="90000"/>
              </a:lnSpc>
              <a:spcBef>
                <a:spcPts val="200"/>
              </a:spcBef>
              <a:spcAft>
                <a:spcPts val="0"/>
              </a:spcAft>
              <a:buSzPts val="1400"/>
              <a:buChar char="◦"/>
              <a:defRPr/>
            </a:lvl2pPr>
            <a:lvl3pPr indent="-317500" lvl="2" marL="1371600" rtl="0" algn="l">
              <a:lnSpc>
                <a:spcPct val="90000"/>
              </a:lnSpc>
              <a:spcBef>
                <a:spcPts val="300"/>
              </a:spcBef>
              <a:spcAft>
                <a:spcPts val="0"/>
              </a:spcAft>
              <a:buSzPts val="1400"/>
              <a:buChar char="◦"/>
              <a:defRPr/>
            </a:lvl3pPr>
            <a:lvl4pPr indent="-317500" lvl="3" marL="1828800" rtl="0" algn="l">
              <a:lnSpc>
                <a:spcPct val="90000"/>
              </a:lnSpc>
              <a:spcBef>
                <a:spcPts val="300"/>
              </a:spcBef>
              <a:spcAft>
                <a:spcPts val="0"/>
              </a:spcAft>
              <a:buSzPts val="1400"/>
              <a:buChar char="◦"/>
              <a:defRPr/>
            </a:lvl4pPr>
            <a:lvl5pPr indent="-317500" lvl="4" marL="2286000" rtl="0" algn="l">
              <a:lnSpc>
                <a:spcPct val="90000"/>
              </a:lnSpc>
              <a:spcBef>
                <a:spcPts val="300"/>
              </a:spcBef>
              <a:spcAft>
                <a:spcPts val="0"/>
              </a:spcAft>
              <a:buSzPts val="1400"/>
              <a:buChar char="◦"/>
              <a:defRPr/>
            </a:lvl5pPr>
            <a:lvl6pPr indent="-317500" lvl="5" marL="2743200" rtl="0" algn="l">
              <a:lnSpc>
                <a:spcPct val="90000"/>
              </a:lnSpc>
              <a:spcBef>
                <a:spcPts val="300"/>
              </a:spcBef>
              <a:spcAft>
                <a:spcPts val="0"/>
              </a:spcAft>
              <a:buSzPts val="1400"/>
              <a:buChar char="◦"/>
              <a:defRPr/>
            </a:lvl6pPr>
            <a:lvl7pPr indent="-317500" lvl="6" marL="3200400" rtl="0" algn="l">
              <a:lnSpc>
                <a:spcPct val="90000"/>
              </a:lnSpc>
              <a:spcBef>
                <a:spcPts val="300"/>
              </a:spcBef>
              <a:spcAft>
                <a:spcPts val="0"/>
              </a:spcAft>
              <a:buSzPts val="1400"/>
              <a:buChar char="◦"/>
              <a:defRPr/>
            </a:lvl7pPr>
            <a:lvl8pPr indent="-317500" lvl="7" marL="3657600" rtl="0" algn="l">
              <a:lnSpc>
                <a:spcPct val="90000"/>
              </a:lnSpc>
              <a:spcBef>
                <a:spcPts val="300"/>
              </a:spcBef>
              <a:spcAft>
                <a:spcPts val="0"/>
              </a:spcAft>
              <a:buSzPts val="1400"/>
              <a:buChar char="◦"/>
              <a:defRPr/>
            </a:lvl8pPr>
            <a:lvl9pPr indent="-317500" lvl="8" marL="4114800" rtl="0" algn="l">
              <a:lnSpc>
                <a:spcPct val="90000"/>
              </a:lnSpc>
              <a:spcBef>
                <a:spcPts val="300"/>
              </a:spcBef>
              <a:spcAft>
                <a:spcPts val="300"/>
              </a:spcAft>
              <a:buSzPts val="1400"/>
              <a:buChar char="◦"/>
              <a:defRPr/>
            </a:lvl9pPr>
          </a:lstStyle>
          <a:p/>
        </p:txBody>
      </p:sp>
      <p:sp>
        <p:nvSpPr>
          <p:cNvPr id="139" name="Google Shape;139;p24"/>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rtl="0" algn="l">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40" name="Google Shape;140;p24"/>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rtl="0" algn="ctr">
              <a:lnSpc>
                <a:spcPct val="100000"/>
              </a:lnSpc>
              <a:spcBef>
                <a:spcPts val="0"/>
              </a:spcBef>
              <a:spcAft>
                <a:spcPts val="0"/>
              </a:spcAft>
              <a:buSzPts val="1100"/>
              <a:buNone/>
              <a:defRPr/>
            </a:lvl1pPr>
            <a:lvl2pPr lvl="1" rtl="0" algn="l">
              <a:lnSpc>
                <a:spcPct val="100000"/>
              </a:lnSpc>
              <a:spcBef>
                <a:spcPts val="0"/>
              </a:spcBef>
              <a:spcAft>
                <a:spcPts val="0"/>
              </a:spcAft>
              <a:buSzPts val="1100"/>
              <a:buNone/>
              <a:defRPr/>
            </a:lvl2pPr>
            <a:lvl3pPr lvl="2" rtl="0" algn="l">
              <a:lnSpc>
                <a:spcPct val="100000"/>
              </a:lnSpc>
              <a:spcBef>
                <a:spcPts val="0"/>
              </a:spcBef>
              <a:spcAft>
                <a:spcPts val="0"/>
              </a:spcAft>
              <a:buSzPts val="1100"/>
              <a:buNone/>
              <a:defRPr/>
            </a:lvl3pPr>
            <a:lvl4pPr lvl="3" rtl="0" algn="l">
              <a:lnSpc>
                <a:spcPct val="100000"/>
              </a:lnSpc>
              <a:spcBef>
                <a:spcPts val="0"/>
              </a:spcBef>
              <a:spcAft>
                <a:spcPts val="0"/>
              </a:spcAft>
              <a:buSzPts val="1100"/>
              <a:buNone/>
              <a:defRPr/>
            </a:lvl4pPr>
            <a:lvl5pPr lvl="4" rtl="0" algn="l">
              <a:lnSpc>
                <a:spcPct val="100000"/>
              </a:lnSpc>
              <a:spcBef>
                <a:spcPts val="0"/>
              </a:spcBef>
              <a:spcAft>
                <a:spcPts val="0"/>
              </a:spcAft>
              <a:buSzPts val="1100"/>
              <a:buNone/>
              <a:defRPr/>
            </a:lvl5pPr>
            <a:lvl6pPr lvl="5" rtl="0" algn="l">
              <a:lnSpc>
                <a:spcPct val="100000"/>
              </a:lnSpc>
              <a:spcBef>
                <a:spcPts val="0"/>
              </a:spcBef>
              <a:spcAft>
                <a:spcPts val="0"/>
              </a:spcAft>
              <a:buSzPts val="1100"/>
              <a:buNone/>
              <a:defRPr/>
            </a:lvl6pPr>
            <a:lvl7pPr lvl="6" rtl="0" algn="l">
              <a:lnSpc>
                <a:spcPct val="100000"/>
              </a:lnSpc>
              <a:spcBef>
                <a:spcPts val="0"/>
              </a:spcBef>
              <a:spcAft>
                <a:spcPts val="0"/>
              </a:spcAft>
              <a:buSzPts val="1100"/>
              <a:buNone/>
              <a:defRPr/>
            </a:lvl7pPr>
            <a:lvl8pPr lvl="7" rtl="0" algn="l">
              <a:lnSpc>
                <a:spcPct val="100000"/>
              </a:lnSpc>
              <a:spcBef>
                <a:spcPts val="0"/>
              </a:spcBef>
              <a:spcAft>
                <a:spcPts val="0"/>
              </a:spcAft>
              <a:buSzPts val="1100"/>
              <a:buNone/>
              <a:defRPr/>
            </a:lvl8pPr>
            <a:lvl9pPr lvl="8" rtl="0" algn="l">
              <a:lnSpc>
                <a:spcPct val="100000"/>
              </a:lnSpc>
              <a:spcBef>
                <a:spcPts val="0"/>
              </a:spcBef>
              <a:spcAft>
                <a:spcPts val="0"/>
              </a:spcAft>
              <a:buSzPts val="1100"/>
              <a:buNone/>
              <a:defRPr/>
            </a:lvl9pPr>
          </a:lstStyle>
          <a:p/>
        </p:txBody>
      </p:sp>
      <p:sp>
        <p:nvSpPr>
          <p:cNvPr id="141" name="Google Shape;141;p24"/>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48" name="Shape 148"/>
        <p:cNvGrpSpPr/>
        <p:nvPr/>
      </p:nvGrpSpPr>
      <p:grpSpPr>
        <a:xfrm>
          <a:off x="0" y="0"/>
          <a:ext cx="0" cy="0"/>
          <a:chOff x="0" y="0"/>
          <a:chExt cx="0" cy="0"/>
        </a:xfrm>
      </p:grpSpPr>
      <p:sp>
        <p:nvSpPr>
          <p:cNvPr id="149" name="Google Shape;149;p26"/>
          <p:cNvSpPr txBox="1"/>
          <p:nvPr>
            <p:ph type="ctrTitle"/>
          </p:nvPr>
        </p:nvSpPr>
        <p:spPr>
          <a:xfrm>
            <a:off x="1143000" y="841772"/>
            <a:ext cx="6858000" cy="1790700"/>
          </a:xfrm>
          <a:prstGeom prst="rect">
            <a:avLst/>
          </a:prstGeom>
          <a:noFill/>
          <a:ln>
            <a:noFill/>
          </a:ln>
        </p:spPr>
        <p:txBody>
          <a:bodyPr anchorCtr="0" anchor="b" bIns="91425" lIns="91425" spcFirstLastPara="1" rIns="91425" wrap="square" tIns="91425">
            <a:noAutofit/>
          </a:bodyPr>
          <a:lstStyle>
            <a:lvl1pPr lvl="0" marR="0" algn="ctr">
              <a:lnSpc>
                <a:spcPct val="90000"/>
              </a:lnSpc>
              <a:spcBef>
                <a:spcPts val="0"/>
              </a:spcBef>
              <a:spcAft>
                <a:spcPts val="0"/>
              </a:spcAft>
              <a:buClr>
                <a:schemeClr val="dk1"/>
              </a:buClr>
              <a:buSzPts val="4500"/>
              <a:buFont typeface="Calibri"/>
              <a:buNone/>
              <a:defRPr b="0" i="0" sz="45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50" name="Google Shape;150;p26"/>
          <p:cNvSpPr txBox="1"/>
          <p:nvPr>
            <p:ph idx="1" type="subTitle"/>
          </p:nvPr>
        </p:nvSpPr>
        <p:spPr>
          <a:xfrm>
            <a:off x="1143000" y="2701528"/>
            <a:ext cx="6858000" cy="1241700"/>
          </a:xfrm>
          <a:prstGeom prst="rect">
            <a:avLst/>
          </a:prstGeom>
          <a:noFill/>
          <a:ln>
            <a:noFill/>
          </a:ln>
        </p:spPr>
        <p:txBody>
          <a:bodyPr anchorCtr="0" anchor="t" bIns="91425" lIns="91425" spcFirstLastPara="1" rIns="91425" wrap="square" tIns="91425">
            <a:noAutofit/>
          </a:bodyPr>
          <a:lstStyle>
            <a:lvl1pPr lvl="0" marR="0" algn="ctr">
              <a:lnSpc>
                <a:spcPct val="90000"/>
              </a:lnSpc>
              <a:spcBef>
                <a:spcPts val="750"/>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1pPr>
            <a:lvl2pPr lvl="1" marR="0" algn="ctr">
              <a:lnSpc>
                <a:spcPct val="90000"/>
              </a:lnSpc>
              <a:spcBef>
                <a:spcPts val="375"/>
              </a:spcBef>
              <a:spcAft>
                <a:spcPts val="0"/>
              </a:spcAft>
              <a:buClr>
                <a:schemeClr val="dk1"/>
              </a:buClr>
              <a:buSzPts val="1500"/>
              <a:buFont typeface="Arial"/>
              <a:buNone/>
              <a:defRPr b="0" i="0" sz="1500" u="none" cap="none" strike="noStrike">
                <a:solidFill>
                  <a:schemeClr val="dk1"/>
                </a:solidFill>
                <a:latin typeface="Calibri"/>
                <a:ea typeface="Calibri"/>
                <a:cs typeface="Calibri"/>
                <a:sym typeface="Calibri"/>
              </a:defRPr>
            </a:lvl2pPr>
            <a:lvl3pPr lvl="2" marR="0" algn="ctr">
              <a:lnSpc>
                <a:spcPct val="90000"/>
              </a:lnSpc>
              <a:spcBef>
                <a:spcPts val="375"/>
              </a:spcBef>
              <a:spcAft>
                <a:spcPts val="0"/>
              </a:spcAft>
              <a:buClr>
                <a:schemeClr val="dk1"/>
              </a:buClr>
              <a:buSzPts val="1350"/>
              <a:buFont typeface="Arial"/>
              <a:buNone/>
              <a:defRPr b="0" i="0" sz="1350" u="none" cap="none" strike="noStrike">
                <a:solidFill>
                  <a:schemeClr val="dk1"/>
                </a:solidFill>
                <a:latin typeface="Calibri"/>
                <a:ea typeface="Calibri"/>
                <a:cs typeface="Calibri"/>
                <a:sym typeface="Calibri"/>
              </a:defRPr>
            </a:lvl3pPr>
            <a:lvl4pPr lvl="3"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4pPr>
            <a:lvl5pPr lvl="4"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5pPr>
            <a:lvl6pPr lvl="5"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6pPr>
            <a:lvl7pPr lvl="6"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7pPr>
            <a:lvl8pPr lvl="7"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8pPr>
            <a:lvl9pPr lvl="8" marR="0" algn="ctr">
              <a:lnSpc>
                <a:spcPct val="90000"/>
              </a:lnSpc>
              <a:spcBef>
                <a:spcPts val="375"/>
              </a:spcBef>
              <a:spcAft>
                <a:spcPts val="0"/>
              </a:spcAft>
              <a:buClr>
                <a:schemeClr val="dk1"/>
              </a:buClr>
              <a:buSzPts val="1038"/>
              <a:buFont typeface="Arial"/>
              <a:buNone/>
              <a:defRPr b="0" i="0" sz="1200" u="none" cap="none" strike="noStrike">
                <a:solidFill>
                  <a:schemeClr val="dk1"/>
                </a:solidFill>
                <a:latin typeface="Calibri"/>
                <a:ea typeface="Calibri"/>
                <a:cs typeface="Calibri"/>
                <a:sym typeface="Calibri"/>
              </a:defRPr>
            </a:lvl9pPr>
          </a:lstStyle>
          <a:p/>
        </p:txBody>
      </p:sp>
      <p:sp>
        <p:nvSpPr>
          <p:cNvPr id="151" name="Google Shape;151;p26"/>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52" name="Google Shape;152;p26"/>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53" name="Google Shape;153;p26"/>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Content" type="obj">
  <p:cSld name="OBJECT">
    <p:spTree>
      <p:nvGrpSpPr>
        <p:cNvPr id="154" name="Shape 154"/>
        <p:cNvGrpSpPr/>
        <p:nvPr/>
      </p:nvGrpSpPr>
      <p:grpSpPr>
        <a:xfrm>
          <a:off x="0" y="0"/>
          <a:ext cx="0" cy="0"/>
          <a:chOff x="0" y="0"/>
          <a:chExt cx="0" cy="0"/>
        </a:xfrm>
      </p:grpSpPr>
      <p:sp>
        <p:nvSpPr>
          <p:cNvPr id="155" name="Google Shape;155;p27"/>
          <p:cNvSpPr txBox="1"/>
          <p:nvPr>
            <p:ph type="title"/>
          </p:nvPr>
        </p:nvSpPr>
        <p:spPr>
          <a:xfrm>
            <a:off x="628650" y="273844"/>
            <a:ext cx="7886700" cy="9942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56" name="Google Shape;156;p27"/>
          <p:cNvSpPr txBox="1"/>
          <p:nvPr>
            <p:ph idx="1" type="body"/>
          </p:nvPr>
        </p:nvSpPr>
        <p:spPr>
          <a:xfrm>
            <a:off x="628650" y="1369219"/>
            <a:ext cx="7886700" cy="32634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157" name="Google Shape;157;p27"/>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58" name="Google Shape;158;p27"/>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59" name="Google Shape;159;p27"/>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wo Content" type="twoObj">
  <p:cSld name="TWO_OBJECTS">
    <p:spTree>
      <p:nvGrpSpPr>
        <p:cNvPr id="160" name="Shape 160"/>
        <p:cNvGrpSpPr/>
        <p:nvPr/>
      </p:nvGrpSpPr>
      <p:grpSpPr>
        <a:xfrm>
          <a:off x="0" y="0"/>
          <a:ext cx="0" cy="0"/>
          <a:chOff x="0" y="0"/>
          <a:chExt cx="0" cy="0"/>
        </a:xfrm>
      </p:grpSpPr>
      <p:sp>
        <p:nvSpPr>
          <p:cNvPr id="161" name="Google Shape;161;p28"/>
          <p:cNvSpPr txBox="1"/>
          <p:nvPr>
            <p:ph type="title"/>
          </p:nvPr>
        </p:nvSpPr>
        <p:spPr>
          <a:xfrm>
            <a:off x="628650" y="273844"/>
            <a:ext cx="7886700" cy="9942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62" name="Google Shape;162;p28"/>
          <p:cNvSpPr txBox="1"/>
          <p:nvPr>
            <p:ph idx="1" type="body"/>
          </p:nvPr>
        </p:nvSpPr>
        <p:spPr>
          <a:xfrm>
            <a:off x="628650" y="1369219"/>
            <a:ext cx="3886200" cy="32634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163" name="Google Shape;163;p28"/>
          <p:cNvSpPr txBox="1"/>
          <p:nvPr>
            <p:ph idx="2" type="body"/>
          </p:nvPr>
        </p:nvSpPr>
        <p:spPr>
          <a:xfrm>
            <a:off x="4629150" y="1369219"/>
            <a:ext cx="3886200" cy="32634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164" name="Google Shape;164;p28"/>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65" name="Google Shape;165;p28"/>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66" name="Google Shape;166;p28"/>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67" name="Shape 167"/>
        <p:cNvGrpSpPr/>
        <p:nvPr/>
      </p:nvGrpSpPr>
      <p:grpSpPr>
        <a:xfrm>
          <a:off x="0" y="0"/>
          <a:ext cx="0" cy="0"/>
          <a:chOff x="0" y="0"/>
          <a:chExt cx="0" cy="0"/>
        </a:xfrm>
      </p:grpSpPr>
      <p:sp>
        <p:nvSpPr>
          <p:cNvPr id="168" name="Google Shape;168;p29"/>
          <p:cNvSpPr txBox="1"/>
          <p:nvPr>
            <p:ph type="title"/>
          </p:nvPr>
        </p:nvSpPr>
        <p:spPr>
          <a:xfrm>
            <a:off x="623887" y="1282304"/>
            <a:ext cx="7886700" cy="21396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4500"/>
              <a:buFont typeface="Calibri"/>
              <a:buNone/>
              <a:defRPr b="0" i="0" sz="45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69" name="Google Shape;169;p29"/>
          <p:cNvSpPr txBox="1"/>
          <p:nvPr>
            <p:ph idx="1" type="body"/>
          </p:nvPr>
        </p:nvSpPr>
        <p:spPr>
          <a:xfrm>
            <a:off x="623887" y="3442098"/>
            <a:ext cx="7886700" cy="11250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rgbClr val="888888"/>
              </a:buClr>
              <a:buSzPts val="1800"/>
              <a:buFont typeface="Arial"/>
              <a:buNone/>
              <a:defRPr b="0" i="0" sz="1800" u="none" cap="none" strike="noStrike">
                <a:solidFill>
                  <a:srgbClr val="888888"/>
                </a:solidFill>
                <a:latin typeface="Calibri"/>
                <a:ea typeface="Calibri"/>
                <a:cs typeface="Calibri"/>
                <a:sym typeface="Calibri"/>
              </a:defRPr>
            </a:lvl1pPr>
            <a:lvl2pPr indent="-228600" lvl="1" marL="914400" marR="0" algn="l">
              <a:lnSpc>
                <a:spcPct val="90000"/>
              </a:lnSpc>
              <a:spcBef>
                <a:spcPts val="375"/>
              </a:spcBef>
              <a:spcAft>
                <a:spcPts val="0"/>
              </a:spcAft>
              <a:buClr>
                <a:srgbClr val="888888"/>
              </a:buClr>
              <a:buSzPts val="1500"/>
              <a:buFont typeface="Arial"/>
              <a:buNone/>
              <a:defRPr b="0" i="0" sz="1500" u="none" cap="none" strike="noStrike">
                <a:solidFill>
                  <a:srgbClr val="888888"/>
                </a:solidFill>
                <a:latin typeface="Calibri"/>
                <a:ea typeface="Calibri"/>
                <a:cs typeface="Calibri"/>
                <a:sym typeface="Calibri"/>
              </a:defRPr>
            </a:lvl2pPr>
            <a:lvl3pPr indent="-228600" lvl="2" marL="1371600" marR="0" algn="l">
              <a:lnSpc>
                <a:spcPct val="90000"/>
              </a:lnSpc>
              <a:spcBef>
                <a:spcPts val="375"/>
              </a:spcBef>
              <a:spcAft>
                <a:spcPts val="0"/>
              </a:spcAft>
              <a:buClr>
                <a:srgbClr val="888888"/>
              </a:buClr>
              <a:buSzPts val="1350"/>
              <a:buFont typeface="Arial"/>
              <a:buNone/>
              <a:defRPr b="0" i="0" sz="1350" u="none" cap="none" strike="noStrike">
                <a:solidFill>
                  <a:srgbClr val="888888"/>
                </a:solidFill>
                <a:latin typeface="Calibri"/>
                <a:ea typeface="Calibri"/>
                <a:cs typeface="Calibri"/>
                <a:sym typeface="Calibri"/>
              </a:defRPr>
            </a:lvl3pPr>
            <a:lvl4pPr indent="-228600" lvl="3" marL="18288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4pPr>
            <a:lvl5pPr indent="-228600" lvl="4" marL="22860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5pPr>
            <a:lvl6pPr indent="-228600" lvl="5" marL="27432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6pPr>
            <a:lvl7pPr indent="-228600" lvl="6" marL="32004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7pPr>
            <a:lvl8pPr indent="-228600" lvl="7" marL="36576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8pPr>
            <a:lvl9pPr indent="-228600" lvl="8" marL="4114800" marR="0" algn="l">
              <a:lnSpc>
                <a:spcPct val="90000"/>
              </a:lnSpc>
              <a:spcBef>
                <a:spcPts val="375"/>
              </a:spcBef>
              <a:spcAft>
                <a:spcPts val="0"/>
              </a:spcAft>
              <a:buClr>
                <a:srgbClr val="888888"/>
              </a:buClr>
              <a:buSzPts val="1038"/>
              <a:buFont typeface="Arial"/>
              <a:buNone/>
              <a:defRPr b="0" i="0" sz="1200" u="none" cap="none" strike="noStrike">
                <a:solidFill>
                  <a:srgbClr val="888888"/>
                </a:solidFill>
                <a:latin typeface="Calibri"/>
                <a:ea typeface="Calibri"/>
                <a:cs typeface="Calibri"/>
                <a:sym typeface="Calibri"/>
              </a:defRPr>
            </a:lvl9pPr>
          </a:lstStyle>
          <a:p/>
        </p:txBody>
      </p:sp>
      <p:sp>
        <p:nvSpPr>
          <p:cNvPr id="170" name="Google Shape;170;p29"/>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1" name="Google Shape;171;p29"/>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2" name="Google Shape;172;p29"/>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173" name="Shape 173"/>
        <p:cNvGrpSpPr/>
        <p:nvPr/>
      </p:nvGrpSpPr>
      <p:grpSpPr>
        <a:xfrm>
          <a:off x="0" y="0"/>
          <a:ext cx="0" cy="0"/>
          <a:chOff x="0" y="0"/>
          <a:chExt cx="0" cy="0"/>
        </a:xfrm>
      </p:grpSpPr>
      <p:sp>
        <p:nvSpPr>
          <p:cNvPr id="174" name="Google Shape;174;p30"/>
          <p:cNvSpPr txBox="1"/>
          <p:nvPr>
            <p:ph type="title"/>
          </p:nvPr>
        </p:nvSpPr>
        <p:spPr>
          <a:xfrm>
            <a:off x="628650" y="273844"/>
            <a:ext cx="7886700" cy="9942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75" name="Google Shape;175;p30"/>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6" name="Google Shape;176;p30"/>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77" name="Google Shape;177;p30"/>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178" name="Shape 178"/>
        <p:cNvGrpSpPr/>
        <p:nvPr/>
      </p:nvGrpSpPr>
      <p:grpSpPr>
        <a:xfrm>
          <a:off x="0" y="0"/>
          <a:ext cx="0" cy="0"/>
          <a:chOff x="0" y="0"/>
          <a:chExt cx="0" cy="0"/>
        </a:xfrm>
      </p:grpSpPr>
      <p:sp>
        <p:nvSpPr>
          <p:cNvPr id="179" name="Google Shape;179;p31"/>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80" name="Google Shape;180;p31"/>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81" name="Google Shape;181;p31"/>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 with Caption" type="objTx">
  <p:cSld name="OBJECT_WITH_CAPTION_TEXT">
    <p:spTree>
      <p:nvGrpSpPr>
        <p:cNvPr id="182" name="Shape 182"/>
        <p:cNvGrpSpPr/>
        <p:nvPr/>
      </p:nvGrpSpPr>
      <p:grpSpPr>
        <a:xfrm>
          <a:off x="0" y="0"/>
          <a:ext cx="0" cy="0"/>
          <a:chOff x="0" y="0"/>
          <a:chExt cx="0" cy="0"/>
        </a:xfrm>
      </p:grpSpPr>
      <p:sp>
        <p:nvSpPr>
          <p:cNvPr id="183" name="Google Shape;183;p32"/>
          <p:cNvSpPr txBox="1"/>
          <p:nvPr>
            <p:ph type="title"/>
          </p:nvPr>
        </p:nvSpPr>
        <p:spPr>
          <a:xfrm>
            <a:off x="629841" y="342900"/>
            <a:ext cx="2949300" cy="12000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84" name="Google Shape;184;p32"/>
          <p:cNvSpPr txBox="1"/>
          <p:nvPr>
            <p:ph idx="1" type="body"/>
          </p:nvPr>
        </p:nvSpPr>
        <p:spPr>
          <a:xfrm>
            <a:off x="3887391" y="740569"/>
            <a:ext cx="4629300" cy="3655200"/>
          </a:xfrm>
          <a:prstGeom prst="rect">
            <a:avLst/>
          </a:prstGeom>
          <a:noFill/>
          <a:ln>
            <a:noFill/>
          </a:ln>
        </p:spPr>
        <p:txBody>
          <a:bodyPr anchorCtr="0" anchor="t" bIns="91425" lIns="91425" spcFirstLastPara="1" rIns="91425" wrap="square" tIns="91425">
            <a:noAutofit/>
          </a:bodyPr>
          <a:lstStyle>
            <a:lvl1pPr indent="-381000" lvl="0" marL="457200" marR="0" algn="l">
              <a:lnSpc>
                <a:spcPct val="90000"/>
              </a:lnSpc>
              <a:spcBef>
                <a:spcPts val="75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1pPr>
            <a:lvl2pPr indent="-361950" lvl="1" marL="914400" marR="0" algn="l">
              <a:lnSpc>
                <a:spcPct val="90000"/>
              </a:lnSpc>
              <a:spcBef>
                <a:spcPts val="375"/>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2pPr>
            <a:lvl3pPr indent="-342900" lvl="2" marL="13716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3pPr>
            <a:lvl4pPr indent="-323850" lvl="3" marL="18288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4pPr>
            <a:lvl5pPr indent="-323850" lvl="4" marL="22860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5pPr>
            <a:lvl6pPr indent="-323850" lvl="5" marL="27432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6pPr>
            <a:lvl7pPr indent="-323850" lvl="6" marL="32004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7pPr>
            <a:lvl8pPr indent="-323850" lvl="7" marL="3657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8pPr>
            <a:lvl9pPr indent="-323850" lvl="8" marL="41148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9pPr>
          </a:lstStyle>
          <a:p/>
        </p:txBody>
      </p:sp>
      <p:sp>
        <p:nvSpPr>
          <p:cNvPr id="185" name="Google Shape;185;p32"/>
          <p:cNvSpPr txBox="1"/>
          <p:nvPr>
            <p:ph idx="2" type="body"/>
          </p:nvPr>
        </p:nvSpPr>
        <p:spPr>
          <a:xfrm>
            <a:off x="629841" y="1543050"/>
            <a:ext cx="2949300" cy="28587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9pPr>
          </a:lstStyle>
          <a:p/>
        </p:txBody>
      </p:sp>
      <p:sp>
        <p:nvSpPr>
          <p:cNvPr id="186" name="Google Shape;186;p32"/>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87" name="Google Shape;187;p32"/>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88" name="Google Shape;188;p32"/>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Picture with Caption" type="picTx">
  <p:cSld name="PICTURE_WITH_CAPTION_TEXT">
    <p:spTree>
      <p:nvGrpSpPr>
        <p:cNvPr id="189" name="Shape 189"/>
        <p:cNvGrpSpPr/>
        <p:nvPr/>
      </p:nvGrpSpPr>
      <p:grpSpPr>
        <a:xfrm>
          <a:off x="0" y="0"/>
          <a:ext cx="0" cy="0"/>
          <a:chOff x="0" y="0"/>
          <a:chExt cx="0" cy="0"/>
        </a:xfrm>
      </p:grpSpPr>
      <p:sp>
        <p:nvSpPr>
          <p:cNvPr id="190" name="Google Shape;190;p33"/>
          <p:cNvSpPr txBox="1"/>
          <p:nvPr>
            <p:ph type="title"/>
          </p:nvPr>
        </p:nvSpPr>
        <p:spPr>
          <a:xfrm>
            <a:off x="629841" y="342900"/>
            <a:ext cx="2949300" cy="1200000"/>
          </a:xfrm>
          <a:prstGeom prst="rect">
            <a:avLst/>
          </a:prstGeom>
          <a:noFill/>
          <a:ln>
            <a:noFill/>
          </a:ln>
        </p:spPr>
        <p:txBody>
          <a:bodyPr anchorCtr="0" anchor="b" bIns="91425" lIns="91425" spcFirstLastPara="1" rIns="91425" wrap="square" tIns="91425">
            <a:noAutofit/>
          </a:bodyPr>
          <a:lstStyle>
            <a:lvl1pPr lvl="0" marR="0" algn="l">
              <a:lnSpc>
                <a:spcPct val="90000"/>
              </a:lnSpc>
              <a:spcBef>
                <a:spcPts val="0"/>
              </a:spcBef>
              <a:spcAft>
                <a:spcPts val="0"/>
              </a:spcAft>
              <a:buClr>
                <a:schemeClr val="dk1"/>
              </a:buClr>
              <a:buSzPts val="2400"/>
              <a:buFont typeface="Calibri"/>
              <a:buNone/>
              <a:defRPr b="0" i="0" sz="24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91" name="Google Shape;191;p33"/>
          <p:cNvSpPr/>
          <p:nvPr>
            <p:ph idx="2" type="pic"/>
          </p:nvPr>
        </p:nvSpPr>
        <p:spPr>
          <a:xfrm>
            <a:off x="3887391" y="740569"/>
            <a:ext cx="4629300" cy="3655200"/>
          </a:xfrm>
          <a:prstGeom prst="rect">
            <a:avLst/>
          </a:prstGeom>
          <a:noFill/>
          <a:ln>
            <a:noFill/>
          </a:ln>
        </p:spPr>
        <p:txBody>
          <a:bodyPr anchorCtr="0" anchor="t" bIns="91425" lIns="91425" spcFirstLastPara="1" rIns="91425" wrap="square" tIns="91425">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Calibri"/>
                <a:ea typeface="Calibri"/>
                <a:cs typeface="Calibri"/>
                <a:sym typeface="Calibri"/>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Calibri"/>
                <a:ea typeface="Calibri"/>
                <a:cs typeface="Calibri"/>
                <a:sym typeface="Calibri"/>
              </a:defRPr>
            </a:lvl3pPr>
            <a:lvl4pPr lvl="3"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4pPr>
            <a:lvl5pPr lvl="4"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5pPr>
            <a:lvl6pPr lvl="5"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6pPr>
            <a:lvl7pPr lvl="6"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7pPr>
            <a:lvl8pPr lvl="7"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8pPr>
            <a:lvl9pPr lvl="8" marR="0" rtl="0" algn="l">
              <a:lnSpc>
                <a:spcPct val="90000"/>
              </a:lnSpc>
              <a:spcBef>
                <a:spcPts val="375"/>
              </a:spcBef>
              <a:spcAft>
                <a:spcPts val="0"/>
              </a:spcAft>
              <a:buClr>
                <a:schemeClr val="dk1"/>
              </a:buClr>
              <a:buSzPts val="1297"/>
              <a:buFont typeface="Arial"/>
              <a:buNone/>
              <a:defRPr b="0" i="0" sz="1500" u="none" cap="none" strike="noStrike">
                <a:solidFill>
                  <a:schemeClr val="dk1"/>
                </a:solidFill>
                <a:latin typeface="Calibri"/>
                <a:ea typeface="Calibri"/>
                <a:cs typeface="Calibri"/>
                <a:sym typeface="Calibri"/>
              </a:defRPr>
            </a:lvl9pPr>
          </a:lstStyle>
          <a:p/>
        </p:txBody>
      </p:sp>
      <p:sp>
        <p:nvSpPr>
          <p:cNvPr id="192" name="Google Shape;192;p33"/>
          <p:cNvSpPr txBox="1"/>
          <p:nvPr>
            <p:ph idx="1" type="body"/>
          </p:nvPr>
        </p:nvSpPr>
        <p:spPr>
          <a:xfrm>
            <a:off x="629841" y="1543050"/>
            <a:ext cx="2949300" cy="2858700"/>
          </a:xfrm>
          <a:prstGeom prst="rect">
            <a:avLst/>
          </a:prstGeom>
          <a:noFill/>
          <a:ln>
            <a:noFill/>
          </a:ln>
        </p:spPr>
        <p:txBody>
          <a:bodyPr anchorCtr="0" anchor="t" bIns="91425" lIns="91425" spcFirstLastPara="1" rIns="91425" wrap="square" tIns="91425">
            <a:noAutofit/>
          </a:bodyPr>
          <a:lstStyle>
            <a:lvl1pPr indent="-228600" lvl="0" marL="457200" marR="0" algn="l">
              <a:lnSpc>
                <a:spcPct val="90000"/>
              </a:lnSpc>
              <a:spcBef>
                <a:spcPts val="750"/>
              </a:spcBef>
              <a:spcAft>
                <a:spcPts val="0"/>
              </a:spcAft>
              <a:buClr>
                <a:schemeClr val="dk1"/>
              </a:buClr>
              <a:buSzPts val="1200"/>
              <a:buFont typeface="Arial"/>
              <a:buNone/>
              <a:defRPr b="0" i="0" sz="1200" u="none" cap="none" strike="noStrike">
                <a:solidFill>
                  <a:schemeClr val="dk1"/>
                </a:solidFill>
                <a:latin typeface="Calibri"/>
                <a:ea typeface="Calibri"/>
                <a:cs typeface="Calibri"/>
                <a:sym typeface="Calibri"/>
              </a:defRPr>
            </a:lvl1pPr>
            <a:lvl2pPr indent="-228600" lvl="1" marL="914400" marR="0" algn="l">
              <a:lnSpc>
                <a:spcPct val="90000"/>
              </a:lnSpc>
              <a:spcBef>
                <a:spcPts val="375"/>
              </a:spcBef>
              <a:spcAft>
                <a:spcPts val="0"/>
              </a:spcAft>
              <a:buClr>
                <a:schemeClr val="dk1"/>
              </a:buClr>
              <a:buSzPts val="1050"/>
              <a:buFont typeface="Arial"/>
              <a:buNone/>
              <a:defRPr b="0" i="0" sz="1050" u="none" cap="none" strike="noStrike">
                <a:solidFill>
                  <a:schemeClr val="dk1"/>
                </a:solidFill>
                <a:latin typeface="Calibri"/>
                <a:ea typeface="Calibri"/>
                <a:cs typeface="Calibri"/>
                <a:sym typeface="Calibri"/>
              </a:defRPr>
            </a:lvl2pPr>
            <a:lvl3pPr indent="-228600" lvl="2" marL="1371600" marR="0" algn="l">
              <a:lnSpc>
                <a:spcPct val="90000"/>
              </a:lnSpc>
              <a:spcBef>
                <a:spcPts val="375"/>
              </a:spcBef>
              <a:spcAft>
                <a:spcPts val="0"/>
              </a:spcAft>
              <a:buClr>
                <a:schemeClr val="dk1"/>
              </a:buClr>
              <a:buSzPts val="900"/>
              <a:buFont typeface="Arial"/>
              <a:buNone/>
              <a:defRPr b="0" i="0" sz="900" u="none" cap="none" strike="noStrike">
                <a:solidFill>
                  <a:schemeClr val="dk1"/>
                </a:solidFill>
                <a:latin typeface="Calibri"/>
                <a:ea typeface="Calibri"/>
                <a:cs typeface="Calibri"/>
                <a:sym typeface="Calibri"/>
              </a:defRPr>
            </a:lvl3pPr>
            <a:lvl4pPr indent="-228600" lvl="3" marL="18288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4pPr>
            <a:lvl5pPr indent="-228600" lvl="4" marL="22860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5pPr>
            <a:lvl6pPr indent="-228600" lvl="5" marL="27432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6pPr>
            <a:lvl7pPr indent="-228600" lvl="6" marL="32004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7pPr>
            <a:lvl8pPr indent="-228600" lvl="7" marL="36576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8pPr>
            <a:lvl9pPr indent="-228600" lvl="8" marL="4114800" marR="0" algn="l">
              <a:lnSpc>
                <a:spcPct val="90000"/>
              </a:lnSpc>
              <a:spcBef>
                <a:spcPts val="375"/>
              </a:spcBef>
              <a:spcAft>
                <a:spcPts val="0"/>
              </a:spcAft>
              <a:buClr>
                <a:schemeClr val="dk1"/>
              </a:buClr>
              <a:buSzPts val="648"/>
              <a:buFont typeface="Arial"/>
              <a:buNone/>
              <a:defRPr b="0" i="0" sz="750" u="none" cap="none" strike="noStrike">
                <a:solidFill>
                  <a:schemeClr val="dk1"/>
                </a:solidFill>
                <a:latin typeface="Calibri"/>
                <a:ea typeface="Calibri"/>
                <a:cs typeface="Calibri"/>
                <a:sym typeface="Calibri"/>
              </a:defRPr>
            </a:lvl9pPr>
          </a:lstStyle>
          <a:p/>
        </p:txBody>
      </p:sp>
      <p:sp>
        <p:nvSpPr>
          <p:cNvPr id="193" name="Google Shape;193;p33"/>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94" name="Google Shape;194;p33"/>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95" name="Google Shape;195;p33"/>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Vertical Text" type="vertTx">
  <p:cSld name="VERTICAL_TEXT">
    <p:spTree>
      <p:nvGrpSpPr>
        <p:cNvPr id="196" name="Shape 196"/>
        <p:cNvGrpSpPr/>
        <p:nvPr/>
      </p:nvGrpSpPr>
      <p:grpSpPr>
        <a:xfrm>
          <a:off x="0" y="0"/>
          <a:ext cx="0" cy="0"/>
          <a:chOff x="0" y="0"/>
          <a:chExt cx="0" cy="0"/>
        </a:xfrm>
      </p:grpSpPr>
      <p:sp>
        <p:nvSpPr>
          <p:cNvPr id="197" name="Google Shape;197;p34"/>
          <p:cNvSpPr txBox="1"/>
          <p:nvPr>
            <p:ph type="title"/>
          </p:nvPr>
        </p:nvSpPr>
        <p:spPr>
          <a:xfrm>
            <a:off x="628650" y="273844"/>
            <a:ext cx="7886700" cy="9942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198" name="Google Shape;198;p34"/>
          <p:cNvSpPr txBox="1"/>
          <p:nvPr>
            <p:ph idx="1" type="body"/>
          </p:nvPr>
        </p:nvSpPr>
        <p:spPr>
          <a:xfrm rot="5400000">
            <a:off x="2940299" y="-942433"/>
            <a:ext cx="3263400" cy="78867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199" name="Google Shape;199;p34"/>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0" name="Google Shape;200;p34"/>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1" name="Google Shape;201;p34"/>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cal Title and Text" type="vertTitleAndTx">
  <p:cSld name="VERTICAL_TITLE_AND_VERTICAL_TEXT">
    <p:spTree>
      <p:nvGrpSpPr>
        <p:cNvPr id="202" name="Shape 202"/>
        <p:cNvGrpSpPr/>
        <p:nvPr/>
      </p:nvGrpSpPr>
      <p:grpSpPr>
        <a:xfrm>
          <a:off x="0" y="0"/>
          <a:ext cx="0" cy="0"/>
          <a:chOff x="0" y="0"/>
          <a:chExt cx="0" cy="0"/>
        </a:xfrm>
      </p:grpSpPr>
      <p:sp>
        <p:nvSpPr>
          <p:cNvPr id="203" name="Google Shape;203;p35"/>
          <p:cNvSpPr txBox="1"/>
          <p:nvPr>
            <p:ph type="title"/>
          </p:nvPr>
        </p:nvSpPr>
        <p:spPr>
          <a:xfrm rot="5400000">
            <a:off x="5350048" y="1467543"/>
            <a:ext cx="4359000" cy="1971600"/>
          </a:xfrm>
          <a:prstGeom prst="rect">
            <a:avLst/>
          </a:prstGeom>
          <a:noFill/>
          <a:ln>
            <a:noFill/>
          </a:ln>
        </p:spPr>
        <p:txBody>
          <a:bodyPr anchorCtr="0" anchor="ctr" bIns="91425" lIns="91425" spcFirstLastPara="1" rIns="91425" wrap="square" tIns="91425">
            <a:noAutofit/>
          </a:bodyPr>
          <a:lstStyle>
            <a:lvl1pPr lvl="0" marR="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algn="l">
              <a:lnSpc>
                <a:spcPct val="100000"/>
              </a:lnSpc>
              <a:spcBef>
                <a:spcPts val="0"/>
              </a:spcBef>
              <a:spcAft>
                <a:spcPts val="0"/>
              </a:spcAft>
              <a:buSzPts val="1800"/>
              <a:buFont typeface="Arial"/>
              <a:buNone/>
              <a:defRPr sz="1800"/>
            </a:lvl2pPr>
            <a:lvl3pPr lvl="2" algn="l">
              <a:lnSpc>
                <a:spcPct val="100000"/>
              </a:lnSpc>
              <a:spcBef>
                <a:spcPts val="0"/>
              </a:spcBef>
              <a:spcAft>
                <a:spcPts val="0"/>
              </a:spcAft>
              <a:buSzPts val="1800"/>
              <a:buFont typeface="Arial"/>
              <a:buNone/>
              <a:defRPr sz="1800"/>
            </a:lvl3pPr>
            <a:lvl4pPr lvl="3" algn="l">
              <a:lnSpc>
                <a:spcPct val="100000"/>
              </a:lnSpc>
              <a:spcBef>
                <a:spcPts val="0"/>
              </a:spcBef>
              <a:spcAft>
                <a:spcPts val="0"/>
              </a:spcAft>
              <a:buSzPts val="1800"/>
              <a:buFont typeface="Arial"/>
              <a:buNone/>
              <a:defRPr sz="1800"/>
            </a:lvl4pPr>
            <a:lvl5pPr lvl="4" algn="l">
              <a:lnSpc>
                <a:spcPct val="100000"/>
              </a:lnSpc>
              <a:spcBef>
                <a:spcPts val="0"/>
              </a:spcBef>
              <a:spcAft>
                <a:spcPts val="0"/>
              </a:spcAft>
              <a:buSzPts val="1800"/>
              <a:buFont typeface="Arial"/>
              <a:buNone/>
              <a:defRPr sz="1800"/>
            </a:lvl5pPr>
            <a:lvl6pPr lvl="5" algn="l">
              <a:lnSpc>
                <a:spcPct val="100000"/>
              </a:lnSpc>
              <a:spcBef>
                <a:spcPts val="0"/>
              </a:spcBef>
              <a:spcAft>
                <a:spcPts val="0"/>
              </a:spcAft>
              <a:buSzPts val="1800"/>
              <a:buFont typeface="Arial"/>
              <a:buNone/>
              <a:defRPr sz="1800"/>
            </a:lvl6pPr>
            <a:lvl7pPr lvl="6" algn="l">
              <a:lnSpc>
                <a:spcPct val="100000"/>
              </a:lnSpc>
              <a:spcBef>
                <a:spcPts val="0"/>
              </a:spcBef>
              <a:spcAft>
                <a:spcPts val="0"/>
              </a:spcAft>
              <a:buSzPts val="1800"/>
              <a:buFont typeface="Arial"/>
              <a:buNone/>
              <a:defRPr sz="1800"/>
            </a:lvl7pPr>
            <a:lvl8pPr lvl="7" algn="l">
              <a:lnSpc>
                <a:spcPct val="100000"/>
              </a:lnSpc>
              <a:spcBef>
                <a:spcPts val="0"/>
              </a:spcBef>
              <a:spcAft>
                <a:spcPts val="0"/>
              </a:spcAft>
              <a:buSzPts val="1800"/>
              <a:buFont typeface="Arial"/>
              <a:buNone/>
              <a:defRPr sz="1800"/>
            </a:lvl8pPr>
            <a:lvl9pPr lvl="8" algn="l">
              <a:lnSpc>
                <a:spcPct val="100000"/>
              </a:lnSpc>
              <a:spcBef>
                <a:spcPts val="0"/>
              </a:spcBef>
              <a:spcAft>
                <a:spcPts val="0"/>
              </a:spcAft>
              <a:buSzPts val="1800"/>
              <a:buFont typeface="Arial"/>
              <a:buNone/>
              <a:defRPr sz="1800"/>
            </a:lvl9pPr>
          </a:lstStyle>
          <a:p/>
        </p:txBody>
      </p:sp>
      <p:sp>
        <p:nvSpPr>
          <p:cNvPr id="204" name="Google Shape;204;p35"/>
          <p:cNvSpPr txBox="1"/>
          <p:nvPr>
            <p:ph idx="1" type="body"/>
          </p:nvPr>
        </p:nvSpPr>
        <p:spPr>
          <a:xfrm rot="5400000">
            <a:off x="1349475" y="-447059"/>
            <a:ext cx="4359000" cy="5800800"/>
          </a:xfrm>
          <a:prstGeom prst="rect">
            <a:avLst/>
          </a:prstGeom>
          <a:noFill/>
          <a:ln>
            <a:noFill/>
          </a:ln>
        </p:spPr>
        <p:txBody>
          <a:bodyPr anchorCtr="0" anchor="t" bIns="91425" lIns="91425" spcFirstLastPara="1" rIns="91425" wrap="square" tIns="91425">
            <a:noAutofit/>
          </a:bodyPr>
          <a:lstStyle>
            <a:lvl1pPr indent="-361950" lvl="0" marL="457200" marR="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205" name="Google Shape;205;p35"/>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6" name="Google Shape;206;p35"/>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207" name="Google Shape;207;p35"/>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11" Type="http://schemas.openxmlformats.org/officeDocument/2006/relationships/slideLayout" Target="../slideLayouts/slideLayout22.xml"/><Relationship Id="rId10" Type="http://schemas.openxmlformats.org/officeDocument/2006/relationships/slideLayout" Target="../slideLayouts/slideLayout21.xml"/><Relationship Id="rId12" Type="http://schemas.openxmlformats.org/officeDocument/2006/relationships/theme" Target="../theme/theme3.xml"/><Relationship Id="rId9" Type="http://schemas.openxmlformats.org/officeDocument/2006/relationships/slideLayout" Target="../slideLayouts/slideLayout20.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slideLayout" Target="../slideLayouts/slideLayout24.xml"/><Relationship Id="rId3" Type="http://schemas.openxmlformats.org/officeDocument/2006/relationships/slideLayout" Target="../slideLayouts/slideLayout25.xml"/><Relationship Id="rId4" Type="http://schemas.openxmlformats.org/officeDocument/2006/relationships/slideLayout" Target="../slideLayouts/slideLayout26.xml"/><Relationship Id="rId11" Type="http://schemas.openxmlformats.org/officeDocument/2006/relationships/theme" Target="../theme/theme1.xml"/><Relationship Id="rId10" Type="http://schemas.openxmlformats.org/officeDocument/2006/relationships/slideLayout" Target="../slideLayouts/slideLayout32.xml"/><Relationship Id="rId9" Type="http://schemas.openxmlformats.org/officeDocument/2006/relationships/slideLayout" Target="../slideLayouts/slideLayout31.xml"/><Relationship Id="rId5" Type="http://schemas.openxmlformats.org/officeDocument/2006/relationships/slideLayout" Target="../slideLayouts/slideLayout27.xml"/><Relationship Id="rId6" Type="http://schemas.openxmlformats.org/officeDocument/2006/relationships/slideLayout" Target="../slideLayouts/slideLayout28.xml"/><Relationship Id="rId7" Type="http://schemas.openxmlformats.org/officeDocument/2006/relationships/slideLayout" Target="../slideLayouts/slideLayout29.xml"/><Relationship Id="rId8"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0" name="Shape 50"/>
        <p:cNvGrpSpPr/>
        <p:nvPr/>
      </p:nvGrpSpPr>
      <p:grpSpPr>
        <a:xfrm>
          <a:off x="0" y="0"/>
          <a:ext cx="0" cy="0"/>
          <a:chOff x="0" y="0"/>
          <a:chExt cx="0" cy="0"/>
        </a:xfrm>
      </p:grpSpPr>
      <p:sp>
        <p:nvSpPr>
          <p:cNvPr id="51" name="Google Shape;51;p13"/>
          <p:cNvSpPr/>
          <p:nvPr/>
        </p:nvSpPr>
        <p:spPr>
          <a:xfrm>
            <a:off x="1" y="4800600"/>
            <a:ext cx="9144000" cy="342900"/>
          </a:xfrm>
          <a:prstGeom prst="rect">
            <a:avLst/>
          </a:prstGeom>
          <a:solidFill>
            <a:schemeClr val="accent2"/>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52" name="Google Shape;52;p13"/>
          <p:cNvSpPr/>
          <p:nvPr/>
        </p:nvSpPr>
        <p:spPr>
          <a:xfrm>
            <a:off x="1" y="4750737"/>
            <a:ext cx="9144000" cy="49500"/>
          </a:xfrm>
          <a:prstGeom prst="rect">
            <a:avLst/>
          </a:prstGeom>
          <a:solidFill>
            <a:schemeClr val="accent1"/>
          </a:solidFill>
          <a:ln>
            <a:noFill/>
          </a:ln>
        </p:spPr>
        <p:txBody>
          <a:bodyPr anchorCtr="0" anchor="ctr" bIns="68575" lIns="68575" spcFirstLastPara="1" rIns="68575" wrap="square" tIns="68575">
            <a:noAutofit/>
          </a:bodyPr>
          <a:lstStyle/>
          <a:p>
            <a:pPr indent="0" lvl="0" marL="0" marR="0" rtl="0" algn="l">
              <a:lnSpc>
                <a:spcPct val="100000"/>
              </a:lnSpc>
              <a:spcBef>
                <a:spcPts val="0"/>
              </a:spcBef>
              <a:spcAft>
                <a:spcPts val="0"/>
              </a:spcAft>
              <a:buClr>
                <a:srgbClr val="000000"/>
              </a:buClr>
              <a:buSzPts val="1100"/>
              <a:buFont typeface="Arial"/>
              <a:buNone/>
            </a:pPr>
            <a:r>
              <a:t/>
            </a:r>
            <a:endParaRPr b="0" i="0" sz="1100" u="none" cap="none" strike="noStrike">
              <a:solidFill>
                <a:srgbClr val="000000"/>
              </a:solidFill>
              <a:latin typeface="Arial"/>
              <a:ea typeface="Arial"/>
              <a:cs typeface="Arial"/>
              <a:sym typeface="Arial"/>
            </a:endParaRPr>
          </a:p>
        </p:txBody>
      </p:sp>
      <p:sp>
        <p:nvSpPr>
          <p:cNvPr id="53" name="Google Shape;53;p13"/>
          <p:cNvSpPr txBox="1"/>
          <p:nvPr>
            <p:ph type="title"/>
          </p:nvPr>
        </p:nvSpPr>
        <p:spPr>
          <a:xfrm>
            <a:off x="822960" y="214954"/>
            <a:ext cx="7543800" cy="1088100"/>
          </a:xfrm>
          <a:prstGeom prst="rect">
            <a:avLst/>
          </a:prstGeom>
          <a:noFill/>
          <a:ln>
            <a:noFill/>
          </a:ln>
        </p:spPr>
        <p:txBody>
          <a:bodyPr anchorCtr="0" anchor="b" bIns="34275" lIns="68575" spcFirstLastPara="1" rIns="68575" wrap="square" tIns="34275">
            <a:noAutofit/>
          </a:bodyPr>
          <a:lstStyle>
            <a:lvl1pPr lvl="0" marR="0" rtl="0" algn="l">
              <a:lnSpc>
                <a:spcPct val="85000"/>
              </a:lnSpc>
              <a:spcBef>
                <a:spcPts val="0"/>
              </a:spcBef>
              <a:spcAft>
                <a:spcPts val="0"/>
              </a:spcAft>
              <a:buClr>
                <a:srgbClr val="3F3F3F"/>
              </a:buClr>
              <a:buSzPts val="3600"/>
              <a:buFont typeface="Calibri"/>
              <a:buNone/>
              <a:defRPr b="0" i="0" sz="3600" u="none" cap="none" strike="noStrike">
                <a:solidFill>
                  <a:srgbClr val="3F3F3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rgbClr val="000000"/>
                </a:solidFill>
                <a:latin typeface="Arial"/>
                <a:ea typeface="Arial"/>
                <a:cs typeface="Arial"/>
                <a:sym typeface="Arial"/>
              </a:defRPr>
            </a:lvl9pPr>
          </a:lstStyle>
          <a:p/>
        </p:txBody>
      </p:sp>
      <p:sp>
        <p:nvSpPr>
          <p:cNvPr id="54" name="Google Shape;54;p13"/>
          <p:cNvSpPr txBox="1"/>
          <p:nvPr>
            <p:ph idx="1" type="body"/>
          </p:nvPr>
        </p:nvSpPr>
        <p:spPr>
          <a:xfrm>
            <a:off x="822959" y="1384300"/>
            <a:ext cx="7543800" cy="3017400"/>
          </a:xfrm>
          <a:prstGeom prst="rect">
            <a:avLst/>
          </a:prstGeom>
          <a:noFill/>
          <a:ln>
            <a:noFill/>
          </a:ln>
        </p:spPr>
        <p:txBody>
          <a:bodyPr anchorCtr="0" anchor="t" bIns="34275" lIns="0" spcFirstLastPara="1" rIns="0" wrap="square" tIns="34275">
            <a:noAutofit/>
          </a:bodyPr>
          <a:lstStyle>
            <a:lvl1pPr indent="-323850" lvl="0" marL="457200" marR="0" rtl="0" algn="l">
              <a:lnSpc>
                <a:spcPct val="90000"/>
              </a:lnSpc>
              <a:spcBef>
                <a:spcPts val="900"/>
              </a:spcBef>
              <a:spcAft>
                <a:spcPts val="0"/>
              </a:spcAft>
              <a:buClr>
                <a:schemeClr val="accent1"/>
              </a:buClr>
              <a:buSzPts val="1500"/>
              <a:buFont typeface="Calibri"/>
              <a:buChar char=" "/>
              <a:defRPr b="0" i="0" sz="1500" u="none" cap="none" strike="noStrike">
                <a:solidFill>
                  <a:srgbClr val="3F3F3F"/>
                </a:solidFill>
                <a:latin typeface="Calibri"/>
                <a:ea typeface="Calibri"/>
                <a:cs typeface="Calibri"/>
                <a:sym typeface="Calibri"/>
              </a:defRPr>
            </a:lvl1pPr>
            <a:lvl2pPr indent="-317500" lvl="1" marL="914400" marR="0" rtl="0" algn="l">
              <a:lnSpc>
                <a:spcPct val="90000"/>
              </a:lnSpc>
              <a:spcBef>
                <a:spcPts val="200"/>
              </a:spcBef>
              <a:spcAft>
                <a:spcPts val="0"/>
              </a:spcAft>
              <a:buClr>
                <a:schemeClr val="accent1"/>
              </a:buClr>
              <a:buSzPts val="1400"/>
              <a:buFont typeface="Calibri"/>
              <a:buChar char="◦"/>
              <a:defRPr b="0" i="0" sz="1400" u="none" cap="none" strike="noStrike">
                <a:solidFill>
                  <a:srgbClr val="3F3F3F"/>
                </a:solidFill>
                <a:latin typeface="Calibri"/>
                <a:ea typeface="Calibri"/>
                <a:cs typeface="Calibri"/>
                <a:sym typeface="Calibri"/>
              </a:defRPr>
            </a:lvl2pPr>
            <a:lvl3pPr indent="-298450" lvl="2" marL="13716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3pPr>
            <a:lvl4pPr indent="-298450" lvl="3" marL="18288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4pPr>
            <a:lvl5pPr indent="-298450" lvl="4" marL="22860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5pPr>
            <a:lvl6pPr indent="-298450" lvl="5" marL="27432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6pPr>
            <a:lvl7pPr indent="-298450" lvl="6" marL="32004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7pPr>
            <a:lvl8pPr indent="-298450" lvl="7" marL="3657600" marR="0" rtl="0" algn="l">
              <a:lnSpc>
                <a:spcPct val="90000"/>
              </a:lnSpc>
              <a:spcBef>
                <a:spcPts val="300"/>
              </a:spcBef>
              <a:spcAft>
                <a:spcPts val="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8pPr>
            <a:lvl9pPr indent="-298450" lvl="8" marL="4114800" marR="0" rtl="0" algn="l">
              <a:lnSpc>
                <a:spcPct val="90000"/>
              </a:lnSpc>
              <a:spcBef>
                <a:spcPts val="300"/>
              </a:spcBef>
              <a:spcAft>
                <a:spcPts val="300"/>
              </a:spcAft>
              <a:buClr>
                <a:schemeClr val="accent1"/>
              </a:buClr>
              <a:buSzPts val="1100"/>
              <a:buFont typeface="Calibri"/>
              <a:buChar char="◦"/>
              <a:defRPr b="0" i="0" sz="1100" u="none" cap="none" strike="noStrike">
                <a:solidFill>
                  <a:srgbClr val="3F3F3F"/>
                </a:solidFill>
                <a:latin typeface="Calibri"/>
                <a:ea typeface="Calibri"/>
                <a:cs typeface="Calibri"/>
                <a:sym typeface="Calibri"/>
              </a:defRPr>
            </a:lvl9pPr>
          </a:lstStyle>
          <a:p/>
        </p:txBody>
      </p:sp>
      <p:sp>
        <p:nvSpPr>
          <p:cNvPr id="55" name="Google Shape;55;p13"/>
          <p:cNvSpPr txBox="1"/>
          <p:nvPr>
            <p:ph idx="10" type="dt"/>
          </p:nvPr>
        </p:nvSpPr>
        <p:spPr>
          <a:xfrm>
            <a:off x="822962" y="4844840"/>
            <a:ext cx="1854300" cy="273900"/>
          </a:xfrm>
          <a:prstGeom prst="rect">
            <a:avLst/>
          </a:prstGeom>
          <a:noFill/>
          <a:ln>
            <a:noFill/>
          </a:ln>
        </p:spPr>
        <p:txBody>
          <a:bodyPr anchorCtr="0" anchor="ctr" bIns="34275" lIns="68575" spcFirstLastPara="1" rIns="68575" wrap="square" tIns="34275">
            <a:noAutofit/>
          </a:bodyPr>
          <a:lstStyle>
            <a:lvl1pPr lvl="0" marR="0" rtl="0" algn="l">
              <a:lnSpc>
                <a:spcPct val="100000"/>
              </a:lnSpc>
              <a:spcBef>
                <a:spcPts val="0"/>
              </a:spcBef>
              <a:spcAft>
                <a:spcPts val="0"/>
              </a:spcAft>
              <a:buClr>
                <a:srgbClr val="000000"/>
              </a:buClr>
              <a:buSzPts val="1100"/>
              <a:buFont typeface="Arial"/>
              <a:buNone/>
              <a:defRPr b="0" i="0" sz="7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6" name="Google Shape;56;p13"/>
          <p:cNvSpPr txBox="1"/>
          <p:nvPr>
            <p:ph idx="11" type="ftr"/>
          </p:nvPr>
        </p:nvSpPr>
        <p:spPr>
          <a:xfrm>
            <a:off x="2764639" y="4844840"/>
            <a:ext cx="3617100" cy="273900"/>
          </a:xfrm>
          <a:prstGeom prst="rect">
            <a:avLst/>
          </a:prstGeom>
          <a:noFill/>
          <a:ln>
            <a:noFill/>
          </a:ln>
        </p:spPr>
        <p:txBody>
          <a:bodyPr anchorCtr="0" anchor="ctr" bIns="34275" lIns="68575" spcFirstLastPara="1" rIns="68575" wrap="square" tIns="34275">
            <a:noAutofit/>
          </a:bodyPr>
          <a:lstStyle>
            <a:lvl1pPr lvl="0" marR="0" rtl="0" algn="ctr">
              <a:lnSpc>
                <a:spcPct val="100000"/>
              </a:lnSpc>
              <a:spcBef>
                <a:spcPts val="0"/>
              </a:spcBef>
              <a:spcAft>
                <a:spcPts val="0"/>
              </a:spcAft>
              <a:buClr>
                <a:srgbClr val="000000"/>
              </a:buClr>
              <a:buSzPts val="1100"/>
              <a:buFont typeface="Arial"/>
              <a:buNone/>
              <a:defRPr b="0" i="0" sz="700" u="none" cap="none" strike="noStrike">
                <a:solidFill>
                  <a:srgbClr val="FFFFFF"/>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100"/>
              <a:buFont typeface="Arial"/>
              <a:buNone/>
              <a:defRPr b="0" i="0" sz="1400" u="none" cap="none" strike="noStrike">
                <a:solidFill>
                  <a:schemeClr val="dk1"/>
                </a:solidFill>
                <a:latin typeface="Calibri"/>
                <a:ea typeface="Calibri"/>
                <a:cs typeface="Calibri"/>
                <a:sym typeface="Calibri"/>
              </a:defRPr>
            </a:lvl9pPr>
          </a:lstStyle>
          <a:p/>
        </p:txBody>
      </p:sp>
      <p:sp>
        <p:nvSpPr>
          <p:cNvPr id="57" name="Google Shape;57;p13"/>
          <p:cNvSpPr txBox="1"/>
          <p:nvPr>
            <p:ph idx="12" type="sldNum"/>
          </p:nvPr>
        </p:nvSpPr>
        <p:spPr>
          <a:xfrm>
            <a:off x="7425345" y="4844840"/>
            <a:ext cx="984000" cy="273900"/>
          </a:xfrm>
          <a:prstGeom prst="rect">
            <a:avLst/>
          </a:prstGeom>
          <a:noFill/>
          <a:ln>
            <a:noFill/>
          </a:ln>
        </p:spPr>
        <p:txBody>
          <a:bodyPr anchorCtr="0" anchor="ctr" bIns="34275" lIns="68575" spcFirstLastPara="1" rIns="68575" wrap="square" tIns="34275">
            <a:noAutofit/>
          </a:bodyPr>
          <a:lstStyle>
            <a:lvl1pPr indent="0" lvl="0"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1pPr>
            <a:lvl2pPr indent="0" lvl="1"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2pPr>
            <a:lvl3pPr indent="0" lvl="2"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3pPr>
            <a:lvl4pPr indent="0" lvl="3"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4pPr>
            <a:lvl5pPr indent="0" lvl="4"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5pPr>
            <a:lvl6pPr indent="0" lvl="5"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6pPr>
            <a:lvl7pPr indent="0" lvl="6"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7pPr>
            <a:lvl8pPr indent="0" lvl="7"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8pPr>
            <a:lvl9pPr indent="0" lvl="8" marL="0" marR="0" rtl="0" algn="r">
              <a:lnSpc>
                <a:spcPct val="100000"/>
              </a:lnSpc>
              <a:spcBef>
                <a:spcPts val="0"/>
              </a:spcBef>
              <a:spcAft>
                <a:spcPts val="0"/>
              </a:spcAft>
              <a:buClr>
                <a:srgbClr val="000000"/>
              </a:buClr>
              <a:buSzPts val="800"/>
              <a:buFont typeface="Arial"/>
              <a:buNone/>
              <a:defRPr b="0" i="0" sz="800" u="none" cap="none" strike="noStrike">
                <a:solidFill>
                  <a:srgbClr val="FFFFFF"/>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cxnSp>
        <p:nvCxnSpPr>
          <p:cNvPr id="58" name="Google Shape;58;p13"/>
          <p:cNvCxnSpPr/>
          <p:nvPr/>
        </p:nvCxnSpPr>
        <p:spPr>
          <a:xfrm>
            <a:off x="895149" y="1303384"/>
            <a:ext cx="7475100" cy="0"/>
          </a:xfrm>
          <a:prstGeom prst="straightConnector1">
            <a:avLst/>
          </a:prstGeom>
          <a:noFill/>
          <a:ln cap="flat" cmpd="sng" w="9525">
            <a:solidFill>
              <a:srgbClr val="7F7F7F"/>
            </a:solidFill>
            <a:prstDash val="solid"/>
            <a:round/>
            <a:headEnd len="sm" w="sm" type="none"/>
            <a:tailEnd len="sm" w="sm" type="none"/>
          </a:ln>
        </p:spPr>
      </p:cxnSp>
    </p:spTree>
  </p:cSld>
  <p:clrMap accent1="accent1" accent2="accent2" accent3="accent3" accent4="accent4" accent5="accent5" accent6="accent6" bg1="lt1" bg2="dk2" tx1="dk1" tx2="lt2" folHlink="folHlink" hlink="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 id="214748366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42" name="Shape 142"/>
        <p:cNvGrpSpPr/>
        <p:nvPr/>
      </p:nvGrpSpPr>
      <p:grpSpPr>
        <a:xfrm>
          <a:off x="0" y="0"/>
          <a:ext cx="0" cy="0"/>
          <a:chOff x="0" y="0"/>
          <a:chExt cx="0" cy="0"/>
        </a:xfrm>
      </p:grpSpPr>
      <p:sp>
        <p:nvSpPr>
          <p:cNvPr id="143" name="Google Shape;143;p25"/>
          <p:cNvSpPr txBox="1"/>
          <p:nvPr>
            <p:ph type="title"/>
          </p:nvPr>
        </p:nvSpPr>
        <p:spPr>
          <a:xfrm>
            <a:off x="628650" y="273844"/>
            <a:ext cx="7886700" cy="994200"/>
          </a:xfrm>
          <a:prstGeom prst="rect">
            <a:avLst/>
          </a:prstGeom>
          <a:noFill/>
          <a:ln>
            <a:noFill/>
          </a:ln>
        </p:spPr>
        <p:txBody>
          <a:bodyPr anchorCtr="0" anchor="ctr" bIns="91425" lIns="91425" spcFirstLastPara="1" rIns="91425" wrap="square" tIns="91425">
            <a:noAutofit/>
          </a:bodyPr>
          <a:lstStyle>
            <a:lvl1pPr lvl="0" marR="0" rtl="0" algn="l">
              <a:lnSpc>
                <a:spcPct val="90000"/>
              </a:lnSpc>
              <a:spcBef>
                <a:spcPts val="0"/>
              </a:spcBef>
              <a:spcAft>
                <a:spcPts val="0"/>
              </a:spcAft>
              <a:buClr>
                <a:schemeClr val="dk1"/>
              </a:buClr>
              <a:buSzPts val="3300"/>
              <a:buFont typeface="Calibri"/>
              <a:buNone/>
              <a:defRPr b="0" i="0" sz="33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800"/>
              <a:buFont typeface="Arial"/>
              <a:buNone/>
              <a:defRPr b="0" i="0" sz="1800" u="none" cap="none" strike="noStrike">
                <a:solidFill>
                  <a:srgbClr val="000000"/>
                </a:solidFill>
                <a:latin typeface="Arial"/>
                <a:ea typeface="Arial"/>
                <a:cs typeface="Arial"/>
                <a:sym typeface="Arial"/>
              </a:defRPr>
            </a:lvl9pPr>
          </a:lstStyle>
          <a:p/>
        </p:txBody>
      </p:sp>
      <p:sp>
        <p:nvSpPr>
          <p:cNvPr id="144" name="Google Shape;144;p25"/>
          <p:cNvSpPr txBox="1"/>
          <p:nvPr>
            <p:ph idx="1" type="body"/>
          </p:nvPr>
        </p:nvSpPr>
        <p:spPr>
          <a:xfrm>
            <a:off x="628650" y="1369219"/>
            <a:ext cx="7886700" cy="3263400"/>
          </a:xfrm>
          <a:prstGeom prst="rect">
            <a:avLst/>
          </a:prstGeom>
          <a:noFill/>
          <a:ln>
            <a:noFill/>
          </a:ln>
        </p:spPr>
        <p:txBody>
          <a:bodyPr anchorCtr="0" anchor="t" bIns="91425" lIns="91425" spcFirstLastPara="1" rIns="91425" wrap="square" tIns="91425">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Calibri"/>
                <a:ea typeface="Calibri"/>
                <a:cs typeface="Calibri"/>
                <a:sym typeface="Calibri"/>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Calibri"/>
                <a:ea typeface="Calibri"/>
                <a:cs typeface="Calibri"/>
                <a:sym typeface="Calibri"/>
              </a:defRPr>
            </a:lvl3pPr>
            <a:lvl4pPr indent="-302704" lvl="3" marL="18288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4pPr>
            <a:lvl5pPr indent="-302704" lvl="4" marL="22860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5pPr>
            <a:lvl6pPr indent="-302704" lvl="5" marL="27432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6pPr>
            <a:lvl7pPr indent="-302704" lvl="6" marL="32004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7pPr>
            <a:lvl8pPr indent="-302704" lvl="7" marL="36576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8pPr>
            <a:lvl9pPr indent="-302704" lvl="8" marL="4114800" marR="0" rtl="0" algn="l">
              <a:lnSpc>
                <a:spcPct val="90000"/>
              </a:lnSpc>
              <a:spcBef>
                <a:spcPts val="375"/>
              </a:spcBef>
              <a:spcAft>
                <a:spcPts val="0"/>
              </a:spcAft>
              <a:buClr>
                <a:schemeClr val="dk1"/>
              </a:buClr>
              <a:buSzPts val="1167"/>
              <a:buFont typeface="Arial"/>
              <a:buChar char="•"/>
              <a:defRPr b="0" i="0" sz="1350" u="none" cap="none" strike="noStrike">
                <a:solidFill>
                  <a:schemeClr val="dk1"/>
                </a:solidFill>
                <a:latin typeface="Calibri"/>
                <a:ea typeface="Calibri"/>
                <a:cs typeface="Calibri"/>
                <a:sym typeface="Calibri"/>
              </a:defRPr>
            </a:lvl9pPr>
          </a:lstStyle>
          <a:p/>
        </p:txBody>
      </p:sp>
      <p:sp>
        <p:nvSpPr>
          <p:cNvPr id="145" name="Google Shape;145;p25"/>
          <p:cNvSpPr txBox="1"/>
          <p:nvPr>
            <p:ph idx="10" type="dt"/>
          </p:nvPr>
        </p:nvSpPr>
        <p:spPr>
          <a:xfrm>
            <a:off x="628650" y="4767263"/>
            <a:ext cx="2057400" cy="273900"/>
          </a:xfrm>
          <a:prstGeom prst="rect">
            <a:avLst/>
          </a:prstGeom>
          <a:noFill/>
          <a:ln>
            <a:noFill/>
          </a:ln>
        </p:spPr>
        <p:txBody>
          <a:bodyPr anchorCtr="0" anchor="ctr" bIns="91425" lIns="91425" spcFirstLastPara="1" rIns="91425" wrap="square" tIns="91425">
            <a:noAutofit/>
          </a:bodyPr>
          <a:lstStyle>
            <a:lvl1pPr lvl="0" marR="0" rtl="0" algn="l">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46" name="Google Shape;146;p25"/>
          <p:cNvSpPr txBox="1"/>
          <p:nvPr>
            <p:ph idx="11" type="ftr"/>
          </p:nvPr>
        </p:nvSpPr>
        <p:spPr>
          <a:xfrm>
            <a:off x="3028950" y="4767263"/>
            <a:ext cx="3086100" cy="273900"/>
          </a:xfrm>
          <a:prstGeom prst="rect">
            <a:avLst/>
          </a:prstGeom>
          <a:noFill/>
          <a:ln>
            <a:noFill/>
          </a:ln>
        </p:spPr>
        <p:txBody>
          <a:bodyPr anchorCtr="0" anchor="ctr" bIns="91425" lIns="91425" spcFirstLastPara="1" rIns="91425" wrap="square" tIns="91425">
            <a:noAutofit/>
          </a:bodyPr>
          <a:lstStyle>
            <a:lvl1pPr lvl="0" marR="0" rtl="0" algn="ctr">
              <a:lnSpc>
                <a:spcPct val="100000"/>
              </a:lnSpc>
              <a:spcBef>
                <a:spcPts val="0"/>
              </a:spcBef>
              <a:spcAft>
                <a:spcPts val="0"/>
              </a:spcAft>
              <a:buClr>
                <a:srgbClr val="888888"/>
              </a:buClr>
              <a:buSzPts val="900"/>
              <a:buFont typeface="Arial"/>
              <a:buNone/>
              <a:defRPr b="0" i="0" sz="900" u="none" cap="none" strike="noStrike">
                <a:solidFill>
                  <a:srgbClr val="888888"/>
                </a:solidFill>
                <a:latin typeface="Arial"/>
                <a:ea typeface="Arial"/>
                <a:cs typeface="Arial"/>
                <a:sym typeface="Arial"/>
              </a:defRPr>
            </a:lvl1pPr>
            <a:lvl2pPr lvl="1"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400" u="none" cap="none" strike="noStrike">
                <a:solidFill>
                  <a:srgbClr val="000000"/>
                </a:solidFill>
                <a:latin typeface="Arial"/>
                <a:ea typeface="Arial"/>
                <a:cs typeface="Arial"/>
                <a:sym typeface="Arial"/>
              </a:defRPr>
            </a:lvl9pPr>
          </a:lstStyle>
          <a:p/>
        </p:txBody>
      </p:sp>
      <p:sp>
        <p:nvSpPr>
          <p:cNvPr id="147" name="Google Shape;147;p25"/>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1pPr>
            <a:lvl2pPr indent="0" lvl="1"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2pPr>
            <a:lvl3pPr indent="0" lvl="2"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3pPr>
            <a:lvl4pPr indent="0" lvl="3"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4pPr>
            <a:lvl5pPr indent="0" lvl="4"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5pPr>
            <a:lvl6pPr indent="0" lvl="5"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6pPr>
            <a:lvl7pPr indent="0" lvl="6"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7pPr>
            <a:lvl8pPr indent="0" lvl="7"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8pPr>
            <a:lvl9pPr indent="0" lvl="8" marL="0" marR="0" rtl="0" algn="r">
              <a:lnSpc>
                <a:spcPct val="100000"/>
              </a:lnSpc>
              <a:spcBef>
                <a:spcPts val="0"/>
              </a:spcBef>
              <a:spcAft>
                <a:spcPts val="0"/>
              </a:spcAft>
              <a:buClr>
                <a:srgbClr val="888888"/>
              </a:buClr>
              <a:buSzPts val="225"/>
              <a:buFont typeface="Calibri"/>
              <a:buNone/>
              <a:defRPr b="0" i="0" sz="9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xml"/><Relationship Id="rId3"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1.xml"/><Relationship Id="rId3" Type="http://schemas.openxmlformats.org/officeDocument/2006/relationships/hyperlink" Target="https://codelibrary.amlegal.com/codes/chicago/latest/chicago_il/0-0-0-2639270" TargetMode="External"/><Relationship Id="rId4" Type="http://schemas.openxmlformats.org/officeDocument/2006/relationships/hyperlink" Target="https://www.ilga.gov/legislation/ilcs/ilcs3.asp?ActID=2204&amp;ChapterID=62" TargetMode="External"/><Relationship Id="rId5" Type="http://schemas.openxmlformats.org/officeDocument/2006/relationships/hyperlink" Target="https://www.illinois-attorney.com/law/city-of-chicago-residential-landlord-and-tenant-ordinance/5-12-150-prohibition-on-retaliatory-conduct-by-landlord/"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4.xml"/><Relationship Id="rId3" Type="http://schemas.openxmlformats.org/officeDocument/2006/relationships/image" Target="../media/image2.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17.xml"/><Relationship Id="rId3" Type="http://schemas.openxmlformats.org/officeDocument/2006/relationships/image" Target="../media/image2.png"/></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26.xml"/><Relationship Id="rId3" Type="http://schemas.openxmlformats.org/officeDocument/2006/relationships/image" Target="../media/image4.png"/></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27.xml"/><Relationship Id="rId3" Type="http://schemas.openxmlformats.org/officeDocument/2006/relationships/hyperlink" Target="http://www.squaredawaychicago.com/" TargetMode="External"/><Relationship Id="rId4" Type="http://schemas.openxmlformats.org/officeDocument/2006/relationships/hyperlink" Target="http://www.tenants-rights.org/contact-us"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3.xml"/><Relationship Id="rId2" Type="http://schemas.openxmlformats.org/officeDocument/2006/relationships/notesSlide" Target="../notesSlides/notesSlide3.xml"/><Relationship Id="rId3" Type="http://schemas.openxmlformats.org/officeDocument/2006/relationships/image" Target="../media/image2.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2" name="Shape 212"/>
        <p:cNvGrpSpPr/>
        <p:nvPr/>
      </p:nvGrpSpPr>
      <p:grpSpPr>
        <a:xfrm>
          <a:off x="0" y="0"/>
          <a:ext cx="0" cy="0"/>
          <a:chOff x="0" y="0"/>
          <a:chExt cx="0" cy="0"/>
        </a:xfrm>
      </p:grpSpPr>
      <p:sp>
        <p:nvSpPr>
          <p:cNvPr id="213" name="Google Shape;213;p36"/>
          <p:cNvSpPr txBox="1"/>
          <p:nvPr>
            <p:ph type="ctrTitle"/>
          </p:nvPr>
        </p:nvSpPr>
        <p:spPr>
          <a:xfrm>
            <a:off x="0" y="568261"/>
            <a:ext cx="9144000" cy="1885800"/>
          </a:xfrm>
          <a:prstGeom prst="rect">
            <a:avLst/>
          </a:prstGeom>
          <a:noFill/>
          <a:ln>
            <a:noFill/>
          </a:ln>
        </p:spPr>
        <p:txBody>
          <a:bodyPr anchorCtr="0" anchor="b" bIns="45700" lIns="91425" spcFirstLastPara="1" rIns="91425" wrap="square" tIns="45700">
            <a:noAutofit/>
          </a:bodyPr>
          <a:lstStyle/>
          <a:p>
            <a:pPr indent="0" lvl="0" marL="0" marR="0" rtl="0" algn="ctr">
              <a:lnSpc>
                <a:spcPct val="90000"/>
              </a:lnSpc>
              <a:spcBef>
                <a:spcPts val="0"/>
              </a:spcBef>
              <a:spcAft>
                <a:spcPts val="0"/>
              </a:spcAft>
              <a:buClr>
                <a:schemeClr val="dk1"/>
              </a:buClr>
              <a:buSzPts val="1800"/>
              <a:buFont typeface="Calibri"/>
              <a:buNone/>
            </a:pPr>
            <a:r>
              <a:rPr b="1" lang="en" sz="7200"/>
              <a:t>Derechos de los inquilinos en Chicago</a:t>
            </a:r>
            <a:endParaRPr/>
          </a:p>
        </p:txBody>
      </p:sp>
      <p:grpSp>
        <p:nvGrpSpPr>
          <p:cNvPr id="214" name="Google Shape;214;p36"/>
          <p:cNvGrpSpPr/>
          <p:nvPr/>
        </p:nvGrpSpPr>
        <p:grpSpPr>
          <a:xfrm>
            <a:off x="0" y="4778583"/>
            <a:ext cx="9144000" cy="365000"/>
            <a:chOff x="0" y="6371444"/>
            <a:chExt cx="9144000" cy="486666"/>
          </a:xfrm>
        </p:grpSpPr>
        <p:sp>
          <p:nvSpPr>
            <p:cNvPr id="215" name="Google Shape;215;p36"/>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16" name="Google Shape;216;p36"/>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17" name="Google Shape;217;p36"/>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888888"/>
              </a:buClr>
              <a:buSzPts val="350"/>
              <a:buFont typeface="Calibri"/>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descr="Metropolitan Tenants Organization · Online Donation" id="218" name="Google Shape;218;p36"/>
          <p:cNvPicPr preferRelativeResize="0"/>
          <p:nvPr/>
        </p:nvPicPr>
        <p:blipFill rotWithShape="1">
          <a:blip r:embed="rId3">
            <a:alphaModFix/>
          </a:blip>
          <a:srcRect b="0" l="0" r="0" t="0"/>
          <a:stretch/>
        </p:blipFill>
        <p:spPr>
          <a:xfrm>
            <a:off x="2609640" y="2501512"/>
            <a:ext cx="2886232" cy="824639"/>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5" name="Shape 315"/>
        <p:cNvGrpSpPr/>
        <p:nvPr/>
      </p:nvGrpSpPr>
      <p:grpSpPr>
        <a:xfrm>
          <a:off x="0" y="0"/>
          <a:ext cx="0" cy="0"/>
          <a:chOff x="0" y="0"/>
          <a:chExt cx="0" cy="0"/>
        </a:xfrm>
      </p:grpSpPr>
      <p:sp>
        <p:nvSpPr>
          <p:cNvPr id="316" name="Google Shape;316;p45"/>
          <p:cNvSpPr txBox="1"/>
          <p:nvPr/>
        </p:nvSpPr>
        <p:spPr>
          <a:xfrm>
            <a:off x="28629" y="864140"/>
            <a:ext cx="8897100" cy="3717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Su apartamento debe tener los Servicios Esenciales en funcionamiento</a:t>
            </a:r>
            <a:endParaRPr b="0" i="0" sz="900" u="none" cap="none" strike="noStrike">
              <a:solidFill>
                <a:srgbClr val="000000"/>
              </a:solidFill>
              <a:latin typeface="Arial"/>
              <a:ea typeface="Arial"/>
              <a:cs typeface="Arial"/>
              <a:sym typeface="Arial"/>
            </a:endParaRPr>
          </a:p>
          <a:p>
            <a:pPr indent="-371475" lvl="0" marL="457200" rtl="0" algn="l">
              <a:lnSpc>
                <a:spcPct val="115000"/>
              </a:lnSpc>
              <a:spcBef>
                <a:spcPts val="0"/>
              </a:spcBef>
              <a:spcAft>
                <a:spcPts val="0"/>
              </a:spcAft>
              <a:buClr>
                <a:srgbClr val="1B1E25"/>
              </a:buClr>
              <a:buSzPts val="2250"/>
              <a:buFont typeface="Roboto"/>
              <a:buChar char="●"/>
            </a:pPr>
            <a:r>
              <a:rPr lang="en" sz="1800">
                <a:solidFill>
                  <a:schemeClr val="dk1"/>
                </a:solidFill>
                <a:highlight>
                  <a:srgbClr val="FFFFFF"/>
                </a:highlight>
                <a:latin typeface="Roboto"/>
                <a:ea typeface="Roboto"/>
                <a:cs typeface="Roboto"/>
                <a:sym typeface="Roboto"/>
              </a:rPr>
              <a:t>Calefacción</a:t>
            </a:r>
            <a:endParaRPr sz="2200">
              <a:latin typeface="Calibri"/>
              <a:ea typeface="Calibri"/>
              <a:cs typeface="Calibri"/>
              <a:sym typeface="Calibri"/>
            </a:endParaRPr>
          </a:p>
          <a:p>
            <a:pPr indent="-349250" lvl="0" marL="457200" marR="0" rtl="0" algn="l">
              <a:lnSpc>
                <a:spcPct val="100000"/>
              </a:lnSpc>
              <a:spcBef>
                <a:spcPts val="0"/>
              </a:spcBef>
              <a:spcAft>
                <a:spcPts val="0"/>
              </a:spcAft>
              <a:buSzPts val="1900"/>
              <a:buFont typeface="Calibri"/>
              <a:buChar char="●"/>
            </a:pPr>
            <a:r>
              <a:rPr lang="en" sz="1900">
                <a:latin typeface="Calibri"/>
                <a:ea typeface="Calibri"/>
                <a:cs typeface="Calibri"/>
                <a:sym typeface="Calibri"/>
              </a:rPr>
              <a:t>Agua</a:t>
            </a:r>
            <a:endParaRPr sz="1900">
              <a:latin typeface="Calibri"/>
              <a:ea typeface="Calibri"/>
              <a:cs typeface="Calibri"/>
              <a:sym typeface="Calibri"/>
            </a:endParaRPr>
          </a:p>
          <a:p>
            <a:pPr indent="-349250" lvl="0" marL="457200" marR="0" rtl="0" algn="l">
              <a:lnSpc>
                <a:spcPct val="100000"/>
              </a:lnSpc>
              <a:spcBef>
                <a:spcPts val="0"/>
              </a:spcBef>
              <a:spcAft>
                <a:spcPts val="0"/>
              </a:spcAft>
              <a:buSzPts val="1900"/>
              <a:buFont typeface="Calibri"/>
              <a:buChar char="●"/>
            </a:pPr>
            <a:r>
              <a:rPr lang="en" sz="1900">
                <a:latin typeface="Calibri"/>
                <a:ea typeface="Calibri"/>
                <a:cs typeface="Calibri"/>
                <a:sym typeface="Calibri"/>
              </a:rPr>
              <a:t>Electricidad</a:t>
            </a:r>
            <a:endParaRPr sz="1900">
              <a:latin typeface="Calibri"/>
              <a:ea typeface="Calibri"/>
              <a:cs typeface="Calibri"/>
              <a:sym typeface="Calibri"/>
            </a:endParaRPr>
          </a:p>
          <a:p>
            <a:pPr indent="-349250" lvl="0" marL="457200" marR="0" rtl="0" algn="l">
              <a:lnSpc>
                <a:spcPct val="100000"/>
              </a:lnSpc>
              <a:spcBef>
                <a:spcPts val="0"/>
              </a:spcBef>
              <a:spcAft>
                <a:spcPts val="0"/>
              </a:spcAft>
              <a:buSzPts val="1900"/>
              <a:buFont typeface="Calibri"/>
              <a:buChar char="●"/>
            </a:pPr>
            <a:r>
              <a:rPr lang="en" sz="1900">
                <a:latin typeface="Calibri"/>
                <a:ea typeface="Calibri"/>
                <a:cs typeface="Calibri"/>
                <a:sym typeface="Calibri"/>
              </a:rPr>
              <a:t>Si estos servicios necesitan reparaciones, deben realizarse lo antes posible</a:t>
            </a:r>
            <a:endParaRPr sz="1900">
              <a:latin typeface="Calibri"/>
              <a:ea typeface="Calibri"/>
              <a:cs typeface="Calibri"/>
              <a:sym typeface="Calibri"/>
            </a:endParaRPr>
          </a:p>
          <a:p>
            <a:pPr indent="-349250" lvl="0" marL="457200" rtl="0" algn="l">
              <a:spcBef>
                <a:spcPts val="0"/>
              </a:spcBef>
              <a:spcAft>
                <a:spcPts val="0"/>
              </a:spcAft>
              <a:buSzPts val="1900"/>
              <a:buFont typeface="Calibri"/>
              <a:buChar char="●"/>
            </a:pPr>
            <a:r>
              <a:rPr lang="en" sz="1900">
                <a:solidFill>
                  <a:schemeClr val="dk1"/>
                </a:solidFill>
                <a:latin typeface="Calibri"/>
                <a:ea typeface="Calibri"/>
                <a:cs typeface="Calibri"/>
                <a:sym typeface="Calibri"/>
              </a:rPr>
              <a:t>Todos los edificios deben cumplir las normas del código de construcción de Chicago</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Solicitar al propietario que solucione los problemas</a:t>
            </a:r>
            <a:endParaRPr b="0" i="0" sz="1900" u="none" cap="none" strike="noStrike">
              <a:solidFill>
                <a:schemeClr val="dk1"/>
              </a:solidFill>
              <a:latin typeface="Calibri"/>
              <a:ea typeface="Calibri"/>
              <a:cs typeface="Calibri"/>
              <a:sym typeface="Calibri"/>
            </a:endParaRPr>
          </a:p>
          <a:p>
            <a:pPr indent="-349250" lvl="0" marL="457200" marR="0" rtl="0" algn="l">
              <a:lnSpc>
                <a:spcPct val="100000"/>
              </a:lnSpc>
              <a:spcBef>
                <a:spcPts val="0"/>
              </a:spcBef>
              <a:spcAft>
                <a:spcPts val="0"/>
              </a:spcAft>
              <a:buClr>
                <a:schemeClr val="dk1"/>
              </a:buClr>
              <a:buSzPts val="1900"/>
              <a:buFont typeface="Calibri"/>
              <a:buChar char="●"/>
            </a:pPr>
            <a:r>
              <a:rPr lang="en" sz="1900">
                <a:solidFill>
                  <a:schemeClr val="dk1"/>
                </a:solidFill>
                <a:latin typeface="Calibri"/>
                <a:ea typeface="Calibri"/>
                <a:cs typeface="Calibri"/>
                <a:sym typeface="Calibri"/>
              </a:rPr>
              <a:t>Notificar </a:t>
            </a:r>
            <a:r>
              <a:rPr lang="en" sz="1900" u="sng">
                <a:solidFill>
                  <a:schemeClr val="dk1"/>
                </a:solidFill>
                <a:latin typeface="Calibri"/>
                <a:ea typeface="Calibri"/>
                <a:cs typeface="Calibri"/>
                <a:sym typeface="Calibri"/>
              </a:rPr>
              <a:t>por escrito</a:t>
            </a:r>
            <a:r>
              <a:rPr lang="en" sz="1900">
                <a:solidFill>
                  <a:schemeClr val="dk1"/>
                </a:solidFill>
                <a:latin typeface="Calibri"/>
                <a:ea typeface="Calibri"/>
                <a:cs typeface="Calibri"/>
                <a:sym typeface="Calibri"/>
              </a:rPr>
              <a:t> las reparaciones necesarias             </a:t>
            </a:r>
            <a:endParaRPr sz="1900">
              <a:solidFill>
                <a:schemeClr val="dk1"/>
              </a:solidFill>
              <a:latin typeface="Calibri"/>
              <a:ea typeface="Calibri"/>
              <a:cs typeface="Calibri"/>
              <a:sym typeface="Calibri"/>
            </a:endParaRPr>
          </a:p>
          <a:p>
            <a:pPr indent="-349250" lvl="0" marL="457200" marR="0" rtl="0" algn="l">
              <a:lnSpc>
                <a:spcPct val="100000"/>
              </a:lnSpc>
              <a:spcBef>
                <a:spcPts val="0"/>
              </a:spcBef>
              <a:spcAft>
                <a:spcPts val="0"/>
              </a:spcAft>
              <a:buClr>
                <a:schemeClr val="dk1"/>
              </a:buClr>
              <a:buSzPts val="1900"/>
              <a:buFont typeface="Calibri"/>
              <a:buChar char="●"/>
            </a:pPr>
            <a:r>
              <a:rPr lang="en" sz="1900">
                <a:solidFill>
                  <a:schemeClr val="dk1"/>
                </a:solidFill>
                <a:latin typeface="Calibri"/>
                <a:ea typeface="Calibri"/>
                <a:cs typeface="Calibri"/>
                <a:sym typeface="Calibri"/>
              </a:rPr>
              <a:t>El arrendador tiene un tiempo determinado para hacer las reparaciones</a:t>
            </a:r>
            <a:endParaRPr sz="1900">
              <a:solidFill>
                <a:schemeClr val="dk1"/>
              </a:solidFill>
              <a:latin typeface="Calibri"/>
              <a:ea typeface="Calibri"/>
              <a:cs typeface="Calibri"/>
              <a:sym typeface="Calibri"/>
            </a:endParaRPr>
          </a:p>
          <a:p>
            <a:pPr indent="-349250" lvl="0" marL="457200" marR="0" rtl="0" algn="l">
              <a:lnSpc>
                <a:spcPct val="100000"/>
              </a:lnSpc>
              <a:spcBef>
                <a:spcPts val="0"/>
              </a:spcBef>
              <a:spcAft>
                <a:spcPts val="0"/>
              </a:spcAft>
              <a:buClr>
                <a:schemeClr val="dk1"/>
              </a:buClr>
              <a:buSzPts val="1900"/>
              <a:buFont typeface="Calibri"/>
              <a:buChar char="●"/>
            </a:pPr>
            <a:r>
              <a:rPr lang="en" sz="1900">
                <a:solidFill>
                  <a:schemeClr val="dk1"/>
                </a:solidFill>
                <a:latin typeface="Calibri"/>
                <a:ea typeface="Calibri"/>
                <a:cs typeface="Calibri"/>
                <a:sym typeface="Calibri"/>
              </a:rPr>
              <a:t>Si no se resuelve puede haber multas del código de construcción de la ciudad </a:t>
            </a:r>
            <a:endParaRPr b="1" i="0" sz="1900" u="none" cap="none" strike="noStrike">
              <a:solidFill>
                <a:schemeClr val="dk1"/>
              </a:solidFill>
              <a:latin typeface="Calibri"/>
              <a:ea typeface="Calibri"/>
              <a:cs typeface="Calibri"/>
              <a:sym typeface="Calibri"/>
            </a:endParaRPr>
          </a:p>
        </p:txBody>
      </p:sp>
      <p:sp>
        <p:nvSpPr>
          <p:cNvPr id="317" name="Google Shape;317;p45"/>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18" name="Google Shape;318;p45"/>
          <p:cNvSpPr txBox="1"/>
          <p:nvPr/>
        </p:nvSpPr>
        <p:spPr>
          <a:xfrm>
            <a:off x="28637" y="14968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3. Una vivienda habitable </a:t>
            </a:r>
            <a:endParaRPr b="0" i="0" sz="4800" u="none" cap="none" strike="noStrike">
              <a:solidFill>
                <a:schemeClr val="lt1"/>
              </a:solidFill>
              <a:latin typeface="Calibri"/>
              <a:ea typeface="Calibri"/>
              <a:cs typeface="Calibri"/>
              <a:sym typeface="Calibri"/>
            </a:endParaRPr>
          </a:p>
        </p:txBody>
      </p:sp>
      <p:grpSp>
        <p:nvGrpSpPr>
          <p:cNvPr id="319" name="Google Shape;319;p45"/>
          <p:cNvGrpSpPr/>
          <p:nvPr/>
        </p:nvGrpSpPr>
        <p:grpSpPr>
          <a:xfrm>
            <a:off x="0" y="4778583"/>
            <a:ext cx="9144000" cy="365000"/>
            <a:chOff x="0" y="6371444"/>
            <a:chExt cx="9144000" cy="486666"/>
          </a:xfrm>
        </p:grpSpPr>
        <p:sp>
          <p:nvSpPr>
            <p:cNvPr id="320" name="Google Shape;320;p45"/>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21" name="Google Shape;321;p45"/>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322" name="Google Shape;322;p45"/>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7" name="Shape 327"/>
        <p:cNvGrpSpPr/>
        <p:nvPr/>
      </p:nvGrpSpPr>
      <p:grpSpPr>
        <a:xfrm>
          <a:off x="0" y="0"/>
          <a:ext cx="0" cy="0"/>
          <a:chOff x="0" y="0"/>
          <a:chExt cx="0" cy="0"/>
        </a:xfrm>
      </p:grpSpPr>
      <p:sp>
        <p:nvSpPr>
          <p:cNvPr id="328" name="Google Shape;328;p46"/>
          <p:cNvSpPr txBox="1"/>
          <p:nvPr/>
        </p:nvSpPr>
        <p:spPr>
          <a:xfrm>
            <a:off x="28625" y="864151"/>
            <a:ext cx="8897100" cy="3967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La ley de Illinois prohíbe las represalias por parte de los propietarios. </a:t>
            </a:r>
            <a:r>
              <a:rPr lang="en" sz="1900">
                <a:latin typeface="Calibri"/>
                <a:ea typeface="Calibri"/>
                <a:cs typeface="Calibri"/>
                <a:sym typeface="Calibri"/>
              </a:rPr>
              <a:t>Inquilinos que se quejan de problemas a una agencia gubernamental, servicio social </a:t>
            </a:r>
            <a:r>
              <a:rPr lang="en" sz="1900">
                <a:latin typeface="Calibri"/>
                <a:ea typeface="Calibri"/>
                <a:cs typeface="Calibri"/>
                <a:sym typeface="Calibri"/>
              </a:rPr>
              <a:t>están</a:t>
            </a:r>
            <a:r>
              <a:rPr lang="en" sz="1900">
                <a:latin typeface="Calibri"/>
                <a:ea typeface="Calibri"/>
                <a:cs typeface="Calibri"/>
                <a:sym typeface="Calibri"/>
              </a:rPr>
              <a:t> </a:t>
            </a:r>
            <a:r>
              <a:rPr lang="en" sz="1900">
                <a:latin typeface="Calibri"/>
                <a:ea typeface="Calibri"/>
                <a:cs typeface="Calibri"/>
                <a:sym typeface="Calibri"/>
              </a:rPr>
              <a:t>prohibidos</a:t>
            </a:r>
            <a:r>
              <a:rPr lang="en" sz="1900">
                <a:latin typeface="Calibri"/>
                <a:ea typeface="Calibri"/>
                <a:cs typeface="Calibri"/>
                <a:sym typeface="Calibri"/>
              </a:rPr>
              <a:t> de ser desalojados sólo por quejarse. Propietario que amenace con un desalojo a partir de una queja presentada ante un organismo externo está infringiendo</a:t>
            </a:r>
            <a:r>
              <a:rPr lang="en" sz="1900">
                <a:latin typeface="Calibri"/>
                <a:ea typeface="Calibri"/>
                <a:cs typeface="Calibri"/>
                <a:sym typeface="Calibri"/>
              </a:rPr>
              <a:t> a </a:t>
            </a:r>
            <a:r>
              <a:rPr b="1" lang="en" sz="1900">
                <a:latin typeface="Calibri"/>
                <a:ea typeface="Calibri"/>
                <a:cs typeface="Calibri"/>
                <a:sym typeface="Calibri"/>
              </a:rPr>
              <a:t>La Ley de Desalojo por Represalias de Illinois. </a:t>
            </a:r>
            <a:endParaRPr b="1"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Chicago tiene una ley similar.</a:t>
            </a:r>
            <a:endParaRPr b="0" i="0" sz="1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1900">
                <a:solidFill>
                  <a:schemeClr val="dk1"/>
                </a:solidFill>
                <a:latin typeface="Calibri"/>
                <a:ea typeface="Calibri"/>
                <a:cs typeface="Calibri"/>
                <a:sym typeface="Calibri"/>
              </a:rPr>
              <a:t> Prohibición de las represalias por parte del arrendador.</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1900">
                <a:solidFill>
                  <a:schemeClr val="dk1"/>
                </a:solidFill>
                <a:latin typeface="Calibri"/>
                <a:ea typeface="Calibri"/>
                <a:cs typeface="Calibri"/>
                <a:sym typeface="Calibri"/>
              </a:rPr>
              <a:t>	Citas de la ley aquí:</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1900">
                <a:solidFill>
                  <a:schemeClr val="dk1"/>
                </a:solidFill>
                <a:latin typeface="Calibri"/>
                <a:ea typeface="Calibri"/>
                <a:cs typeface="Calibri"/>
                <a:sym typeface="Calibri"/>
              </a:rPr>
              <a:t>	</a:t>
            </a:r>
            <a:r>
              <a:rPr b="1" lang="en" sz="1100" u="sng">
                <a:solidFill>
                  <a:schemeClr val="dk1"/>
                </a:solidFill>
                <a:latin typeface="Roboto"/>
                <a:ea typeface="Roboto"/>
                <a:cs typeface="Roboto"/>
                <a:sym typeface="Roboto"/>
                <a:hlinkClick r:id="rId3">
                  <a:extLst>
                    <a:ext uri="{A12FA001-AC4F-418D-AE19-62706E023703}">
                      <ahyp:hlinkClr val="tx"/>
                    </a:ext>
                  </a:extLst>
                </a:hlinkClick>
              </a:rPr>
              <a:t>RLTO 5-12-150 Prohibition On Retaliatory Conduct By Landlord</a:t>
            </a:r>
            <a:r>
              <a:rPr b="1" lang="en" sz="1100" u="sng">
                <a:solidFill>
                  <a:schemeClr val="dk1"/>
                </a:solidFill>
                <a:latin typeface="Roboto"/>
                <a:ea typeface="Roboto"/>
                <a:cs typeface="Roboto"/>
                <a:sym typeface="Roboto"/>
              </a:rPr>
              <a:t> </a:t>
            </a:r>
            <a:r>
              <a:rPr b="1" lang="en" sz="1100">
                <a:solidFill>
                  <a:schemeClr val="dk1"/>
                </a:solidFill>
                <a:latin typeface="Roboto"/>
                <a:ea typeface="Roboto"/>
                <a:cs typeface="Roboto"/>
                <a:sym typeface="Roboto"/>
              </a:rPr>
              <a:t>	</a:t>
            </a:r>
            <a:r>
              <a:rPr b="1" lang="en" sz="1100" u="sng">
                <a:solidFill>
                  <a:srgbClr val="660099"/>
                </a:solidFill>
                <a:highlight>
                  <a:schemeClr val="lt1"/>
                </a:highlight>
                <a:latin typeface="Roboto"/>
                <a:ea typeface="Roboto"/>
                <a:cs typeface="Roboto"/>
                <a:sym typeface="Roboto"/>
                <a:hlinkClick r:id="rId4">
                  <a:extLst>
                    <a:ext uri="{A12FA001-AC4F-418D-AE19-62706E023703}">
                      <ahyp:hlinkClr val="tx"/>
                    </a:ext>
                  </a:extLst>
                </a:hlinkClick>
              </a:rPr>
              <a:t> 765 ILCS 720/ Retaliatory Eviction Act</a:t>
            </a:r>
            <a:endParaRPr/>
          </a:p>
          <a:p>
            <a:pPr indent="0" lvl="0" marL="0" marR="0" rtl="0" algn="l">
              <a:lnSpc>
                <a:spcPct val="100000"/>
              </a:lnSpc>
              <a:spcBef>
                <a:spcPts val="0"/>
              </a:spcBef>
              <a:spcAft>
                <a:spcPts val="0"/>
              </a:spcAft>
              <a:buClr>
                <a:srgbClr val="000000"/>
              </a:buClr>
              <a:buSzPts val="2400"/>
              <a:buFont typeface="Arial"/>
              <a:buNone/>
            </a:pPr>
            <a:r>
              <a:rPr lang="en"/>
              <a:t>		Ciudad								Estado</a:t>
            </a:r>
            <a:endParaRPr b="1" sz="1100" u="sng">
              <a:solidFill>
                <a:srgbClr val="660099"/>
              </a:solidFill>
              <a:highlight>
                <a:schemeClr val="lt1"/>
              </a:highlight>
              <a:latin typeface="Roboto"/>
              <a:ea typeface="Roboto"/>
              <a:cs typeface="Roboto"/>
              <a:sym typeface="Roboto"/>
              <a:hlinkClick r:id="rId5">
                <a:extLst>
                  <a:ext uri="{A12FA001-AC4F-418D-AE19-62706E023703}">
                    <ahyp:hlinkClr val="tx"/>
                  </a:ext>
                </a:extLst>
              </a:hlinkClick>
            </a:endParaRPr>
          </a:p>
          <a:p>
            <a:pPr indent="0" lvl="0" marL="0" marR="0" rtl="0" algn="l">
              <a:lnSpc>
                <a:spcPct val="100000"/>
              </a:lnSpc>
              <a:spcBef>
                <a:spcPts val="0"/>
              </a:spcBef>
              <a:spcAft>
                <a:spcPts val="0"/>
              </a:spcAft>
              <a:buClr>
                <a:srgbClr val="000000"/>
              </a:buClr>
              <a:buSzPts val="2400"/>
              <a:buFont typeface="Arial"/>
              <a:buNone/>
            </a:pPr>
            <a:r>
              <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16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1900">
              <a:solidFill>
                <a:schemeClr val="dk1"/>
              </a:solidFill>
              <a:latin typeface="Calibri"/>
              <a:ea typeface="Calibri"/>
              <a:cs typeface="Calibri"/>
              <a:sym typeface="Calibri"/>
            </a:endParaRPr>
          </a:p>
        </p:txBody>
      </p:sp>
      <p:sp>
        <p:nvSpPr>
          <p:cNvPr id="329" name="Google Shape;329;p46"/>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30" name="Google Shape;330;p46"/>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4. Contra las represalias</a:t>
            </a:r>
            <a:endParaRPr b="0" i="0" sz="4800" u="none" cap="none" strike="noStrike">
              <a:solidFill>
                <a:schemeClr val="lt1"/>
              </a:solidFill>
              <a:latin typeface="Calibri"/>
              <a:ea typeface="Calibri"/>
              <a:cs typeface="Calibri"/>
              <a:sym typeface="Calibri"/>
            </a:endParaRPr>
          </a:p>
        </p:txBody>
      </p:sp>
      <p:grpSp>
        <p:nvGrpSpPr>
          <p:cNvPr id="331" name="Google Shape;331;p46"/>
          <p:cNvGrpSpPr/>
          <p:nvPr/>
        </p:nvGrpSpPr>
        <p:grpSpPr>
          <a:xfrm>
            <a:off x="0" y="4778583"/>
            <a:ext cx="9144000" cy="365000"/>
            <a:chOff x="0" y="6371444"/>
            <a:chExt cx="9144000" cy="486666"/>
          </a:xfrm>
        </p:grpSpPr>
        <p:sp>
          <p:nvSpPr>
            <p:cNvPr id="332" name="Google Shape;332;p46"/>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33" name="Google Shape;333;p46"/>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8" name="Shape 338"/>
        <p:cNvGrpSpPr/>
        <p:nvPr/>
      </p:nvGrpSpPr>
      <p:grpSpPr>
        <a:xfrm>
          <a:off x="0" y="0"/>
          <a:ext cx="0" cy="0"/>
          <a:chOff x="0" y="0"/>
          <a:chExt cx="0" cy="0"/>
        </a:xfrm>
      </p:grpSpPr>
      <p:sp>
        <p:nvSpPr>
          <p:cNvPr id="339" name="Google Shape;339;p47"/>
          <p:cNvSpPr txBox="1"/>
          <p:nvPr/>
        </p:nvSpPr>
        <p:spPr>
          <a:xfrm>
            <a:off x="28625" y="864150"/>
            <a:ext cx="8897100" cy="18462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Cuando se reclama una represalia, es importante tener pruebas.</a:t>
            </a:r>
            <a:endParaRPr b="1" sz="27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1900">
                <a:latin typeface="Calibri"/>
                <a:ea typeface="Calibri"/>
                <a:cs typeface="Calibri"/>
                <a:sym typeface="Calibri"/>
              </a:rPr>
              <a:t>Necesitas pruebas de tus reclamaciones. Siempre que se queje al propietario por algún problema, hágalo por escrito. Si crees que el propietario está tomando represalias contra ti porque te has quejado o has intentado ejercer tus derechos, debes ponerte en contacto con la MTO o con otra organización para ayudarte.</a:t>
            </a:r>
            <a:endParaRPr b="1"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sz="20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2400"/>
              <a:buFont typeface="Arial"/>
              <a:buNone/>
            </a:pPr>
            <a:r>
              <a:rPr b="1" lang="en" sz="1800">
                <a:solidFill>
                  <a:schemeClr val="dk1"/>
                </a:solidFill>
                <a:latin typeface="Calibri"/>
                <a:ea typeface="Calibri"/>
                <a:cs typeface="Calibri"/>
                <a:sym typeface="Calibri"/>
              </a:rPr>
              <a:t>La Actividad protegida incluye:</a:t>
            </a:r>
            <a:r>
              <a:rPr b="1" lang="en" sz="3000">
                <a:solidFill>
                  <a:schemeClr val="dk1"/>
                </a:solidFill>
                <a:latin typeface="Calibri"/>
                <a:ea typeface="Calibri"/>
                <a:cs typeface="Calibri"/>
                <a:sym typeface="Calibri"/>
              </a:rPr>
              <a:t> </a:t>
            </a:r>
            <a:r>
              <a:rPr b="1" lang="en" sz="2700">
                <a:solidFill>
                  <a:schemeClr val="dk1"/>
                </a:solidFill>
                <a:latin typeface="Calibri"/>
                <a:ea typeface="Calibri"/>
                <a:cs typeface="Calibri"/>
                <a:sym typeface="Calibri"/>
              </a:rPr>
              <a:t> </a:t>
            </a:r>
            <a:r>
              <a:rPr b="1" lang="en" sz="2300">
                <a:solidFill>
                  <a:schemeClr val="dk1"/>
                </a:solidFill>
                <a:latin typeface="Calibri"/>
                <a:ea typeface="Calibri"/>
                <a:cs typeface="Calibri"/>
                <a:sym typeface="Calibri"/>
              </a:rPr>
              <a:t>                                        Ejemplos de represalias:</a:t>
            </a:r>
            <a:endParaRPr b="1" sz="2300">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2400"/>
              <a:buFont typeface="Arial"/>
              <a:buNone/>
            </a:pPr>
            <a:r>
              <a:rPr b="1" lang="en" sz="1300">
                <a:solidFill>
                  <a:schemeClr val="dk1"/>
                </a:solidFill>
                <a:latin typeface="Calibri"/>
                <a:ea typeface="Calibri"/>
                <a:cs typeface="Calibri"/>
                <a:sym typeface="Calibri"/>
              </a:rPr>
              <a:t>	</a:t>
            </a:r>
            <a:r>
              <a:rPr b="1" lang="en">
                <a:solidFill>
                  <a:schemeClr val="dk1"/>
                </a:solidFill>
                <a:latin typeface="Calibri"/>
                <a:ea typeface="Calibri"/>
                <a:cs typeface="Calibri"/>
                <a:sym typeface="Calibri"/>
              </a:rPr>
              <a:t>- Pedir reparaciones		                                                                     -Subiendo la renta	</a:t>
            </a:r>
            <a:endParaRPr b="1">
              <a:solidFill>
                <a:schemeClr val="dk1"/>
              </a:solidFill>
              <a:latin typeface="Calibri"/>
              <a:ea typeface="Calibri"/>
              <a:cs typeface="Calibri"/>
              <a:sym typeface="Calibri"/>
            </a:endParaRPr>
          </a:p>
          <a:p>
            <a:pPr indent="457200" lvl="0" marL="0" rtl="0" algn="l">
              <a:spcBef>
                <a:spcPts val="0"/>
              </a:spcBef>
              <a:spcAft>
                <a:spcPts val="0"/>
              </a:spcAft>
              <a:buClr>
                <a:schemeClr val="dk1"/>
              </a:buClr>
              <a:buSzPts val="2400"/>
              <a:buFont typeface="Arial"/>
              <a:buNone/>
            </a:pPr>
            <a:r>
              <a:rPr b="1" lang="en">
                <a:solidFill>
                  <a:schemeClr val="dk1"/>
                </a:solidFill>
                <a:latin typeface="Calibri"/>
                <a:ea typeface="Calibri"/>
                <a:cs typeface="Calibri"/>
                <a:sym typeface="Calibri"/>
              </a:rPr>
              <a:t>- Llamando a 311 									 -Negarse a renovar su contrato</a:t>
            </a:r>
            <a:endParaRPr b="1">
              <a:solidFill>
                <a:schemeClr val="dk1"/>
              </a:solidFill>
              <a:latin typeface="Calibri"/>
              <a:ea typeface="Calibri"/>
              <a:cs typeface="Calibri"/>
              <a:sym typeface="Calibri"/>
            </a:endParaRPr>
          </a:p>
          <a:p>
            <a:pPr indent="0" lvl="0" marL="0" rtl="0" algn="l">
              <a:spcBef>
                <a:spcPts val="0"/>
              </a:spcBef>
              <a:spcAft>
                <a:spcPts val="0"/>
              </a:spcAft>
              <a:buClr>
                <a:schemeClr val="dk1"/>
              </a:buClr>
              <a:buSzPts val="2400"/>
              <a:buFont typeface="Arial"/>
              <a:buNone/>
            </a:pPr>
            <a:r>
              <a:rPr b="1" lang="en">
                <a:solidFill>
                  <a:schemeClr val="dk1"/>
                </a:solidFill>
                <a:latin typeface="Calibri"/>
                <a:ea typeface="Calibri"/>
                <a:cs typeface="Calibri"/>
                <a:sym typeface="Calibri"/>
              </a:rPr>
              <a:t>	- Contactar con una agencia de vivienda como MTO  </a:t>
            </a:r>
            <a:r>
              <a:rPr b="1" lang="en" sz="1500">
                <a:solidFill>
                  <a:schemeClr val="dk1"/>
                </a:solidFill>
                <a:latin typeface="Calibri"/>
                <a:ea typeface="Calibri"/>
                <a:cs typeface="Calibri"/>
                <a:sym typeface="Calibri"/>
              </a:rPr>
              <a:t> 			 -Bloqueando te de su apartamento </a:t>
            </a:r>
            <a:endParaRPr b="1">
              <a:solidFill>
                <a:schemeClr val="dk1"/>
              </a:solidFill>
              <a:latin typeface="Calibri"/>
              <a:ea typeface="Calibri"/>
              <a:cs typeface="Calibri"/>
              <a:sym typeface="Calibri"/>
            </a:endParaRPr>
          </a:p>
        </p:txBody>
      </p:sp>
      <p:sp>
        <p:nvSpPr>
          <p:cNvPr id="340" name="Google Shape;340;p47"/>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41" name="Google Shape;341;p47"/>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4</a:t>
            </a:r>
            <a:r>
              <a:rPr b="1" lang="en" sz="4800">
                <a:solidFill>
                  <a:schemeClr val="lt1"/>
                </a:solidFill>
                <a:latin typeface="Calibri"/>
                <a:ea typeface="Calibri"/>
                <a:cs typeface="Calibri"/>
                <a:sym typeface="Calibri"/>
              </a:rPr>
              <a:t>. </a:t>
            </a:r>
            <a:r>
              <a:rPr b="1" lang="en" sz="4800">
                <a:solidFill>
                  <a:schemeClr val="lt1"/>
                </a:solidFill>
                <a:latin typeface="Calibri"/>
                <a:ea typeface="Calibri"/>
                <a:cs typeface="Calibri"/>
                <a:sym typeface="Calibri"/>
              </a:rPr>
              <a:t>Contra las represalias</a:t>
            </a:r>
            <a:endParaRPr b="0" i="0" sz="4800" u="none" cap="none" strike="noStrike">
              <a:solidFill>
                <a:schemeClr val="lt1"/>
              </a:solidFill>
              <a:latin typeface="Calibri"/>
              <a:ea typeface="Calibri"/>
              <a:cs typeface="Calibri"/>
              <a:sym typeface="Calibri"/>
            </a:endParaRPr>
          </a:p>
        </p:txBody>
      </p:sp>
      <p:grpSp>
        <p:nvGrpSpPr>
          <p:cNvPr id="342" name="Google Shape;342;p47"/>
          <p:cNvGrpSpPr/>
          <p:nvPr/>
        </p:nvGrpSpPr>
        <p:grpSpPr>
          <a:xfrm>
            <a:off x="0" y="4778583"/>
            <a:ext cx="9144000" cy="365000"/>
            <a:chOff x="0" y="6371444"/>
            <a:chExt cx="9144000" cy="486666"/>
          </a:xfrm>
        </p:grpSpPr>
        <p:sp>
          <p:nvSpPr>
            <p:cNvPr id="343" name="Google Shape;343;p47"/>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44" name="Google Shape;344;p47"/>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9" name="Shape 349"/>
        <p:cNvGrpSpPr/>
        <p:nvPr/>
      </p:nvGrpSpPr>
      <p:grpSpPr>
        <a:xfrm>
          <a:off x="0" y="0"/>
          <a:ext cx="0" cy="0"/>
          <a:chOff x="0" y="0"/>
          <a:chExt cx="0" cy="0"/>
        </a:xfrm>
      </p:grpSpPr>
      <p:sp>
        <p:nvSpPr>
          <p:cNvPr id="350" name="Google Shape;350;p48"/>
          <p:cNvSpPr txBox="1"/>
          <p:nvPr/>
        </p:nvSpPr>
        <p:spPr>
          <a:xfrm>
            <a:off x="28629" y="864140"/>
            <a:ext cx="8897100" cy="3717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Si el propietario quiere que te vayas, debe seguir el proceso legal de desalojo y recibir una orden judicial</a:t>
            </a:r>
            <a:endParaRPr b="1" sz="27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t/>
            </a:r>
            <a:endParaRPr sz="1900">
              <a:latin typeface="Calibri"/>
              <a:ea typeface="Calibri"/>
              <a:cs typeface="Calibri"/>
              <a:sym typeface="Calibri"/>
            </a:endParaRPr>
          </a:p>
          <a:p>
            <a:pPr indent="457200" lvl="0" marL="0" marR="0" rtl="0" algn="l">
              <a:lnSpc>
                <a:spcPct val="100000"/>
              </a:lnSpc>
              <a:spcBef>
                <a:spcPts val="0"/>
              </a:spcBef>
              <a:spcAft>
                <a:spcPts val="0"/>
              </a:spcAft>
              <a:buClr>
                <a:srgbClr val="000000"/>
              </a:buClr>
              <a:buSzPts val="3200"/>
              <a:buFont typeface="Arial"/>
              <a:buNone/>
            </a:pPr>
            <a:r>
              <a:rPr lang="en" sz="1900">
                <a:latin typeface="Calibri"/>
                <a:ea typeface="Calibri"/>
                <a:cs typeface="Calibri"/>
                <a:sym typeface="Calibri"/>
              </a:rPr>
              <a:t>El propietario debe presentar una demanda judicial contra usted para desalojarlo.</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t/>
            </a:r>
            <a:endParaRPr sz="1900">
              <a:latin typeface="Calibri"/>
              <a:ea typeface="Calibri"/>
              <a:cs typeface="Calibri"/>
              <a:sym typeface="Calibri"/>
            </a:endParaRPr>
          </a:p>
          <a:p>
            <a:pPr indent="0" lvl="0" marL="457200" marR="0" rtl="0" algn="l">
              <a:lnSpc>
                <a:spcPct val="100000"/>
              </a:lnSpc>
              <a:spcBef>
                <a:spcPts val="0"/>
              </a:spcBef>
              <a:spcAft>
                <a:spcPts val="0"/>
              </a:spcAft>
              <a:buClr>
                <a:srgbClr val="000000"/>
              </a:buClr>
              <a:buSzPts val="3200"/>
              <a:buFont typeface="Arial"/>
              <a:buNone/>
            </a:pPr>
            <a:r>
              <a:rPr lang="en" sz="1900">
                <a:latin typeface="Calibri"/>
                <a:ea typeface="Calibri"/>
                <a:cs typeface="Calibri"/>
                <a:sym typeface="Calibri"/>
              </a:rPr>
              <a:t>Sólo un Tribunal puede desalojar a un inquilino. Si el propietario gana en el tribunal, el inquilino recibirá una orden de desalojo y el alguacil programará un día para sacar al inquilino de la unidad.</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351" name="Google Shape;351;p48"/>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52" name="Google Shape;352;p48"/>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3400">
                <a:solidFill>
                  <a:schemeClr val="lt1"/>
                </a:solidFill>
                <a:latin typeface="Calibri"/>
                <a:ea typeface="Calibri"/>
                <a:cs typeface="Calibri"/>
                <a:sym typeface="Calibri"/>
              </a:rPr>
              <a:t>5. Due process if a landlord wants to evict you</a:t>
            </a:r>
            <a:endParaRPr b="0" i="0" sz="3400" u="none" cap="none" strike="noStrike">
              <a:solidFill>
                <a:schemeClr val="lt1"/>
              </a:solidFill>
              <a:latin typeface="Calibri"/>
              <a:ea typeface="Calibri"/>
              <a:cs typeface="Calibri"/>
              <a:sym typeface="Calibri"/>
            </a:endParaRPr>
          </a:p>
        </p:txBody>
      </p:sp>
      <p:grpSp>
        <p:nvGrpSpPr>
          <p:cNvPr id="353" name="Google Shape;353;p48"/>
          <p:cNvGrpSpPr/>
          <p:nvPr/>
        </p:nvGrpSpPr>
        <p:grpSpPr>
          <a:xfrm>
            <a:off x="0" y="4778583"/>
            <a:ext cx="9144000" cy="365000"/>
            <a:chOff x="0" y="6371444"/>
            <a:chExt cx="9144000" cy="486666"/>
          </a:xfrm>
        </p:grpSpPr>
        <p:sp>
          <p:nvSpPr>
            <p:cNvPr id="354" name="Google Shape;354;p48"/>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55" name="Google Shape;355;p48"/>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0" name="Shape 360"/>
        <p:cNvGrpSpPr/>
        <p:nvPr/>
      </p:nvGrpSpPr>
      <p:grpSpPr>
        <a:xfrm>
          <a:off x="0" y="0"/>
          <a:ext cx="0" cy="0"/>
          <a:chOff x="0" y="0"/>
          <a:chExt cx="0" cy="0"/>
        </a:xfrm>
      </p:grpSpPr>
      <p:sp>
        <p:nvSpPr>
          <p:cNvPr id="361" name="Google Shape;361;p49"/>
          <p:cNvSpPr txBox="1"/>
          <p:nvPr>
            <p:ph type="ctrTitle"/>
          </p:nvPr>
        </p:nvSpPr>
        <p:spPr>
          <a:xfrm>
            <a:off x="0" y="568261"/>
            <a:ext cx="9144000" cy="1885800"/>
          </a:xfrm>
          <a:prstGeom prst="rect">
            <a:avLst/>
          </a:prstGeom>
          <a:noFill/>
          <a:ln>
            <a:noFill/>
          </a:ln>
        </p:spPr>
        <p:txBody>
          <a:bodyPr anchorCtr="0" anchor="b" bIns="45700" lIns="91425" spcFirstLastPara="1" rIns="91425" wrap="square" tIns="45700">
            <a:noAutofit/>
          </a:bodyPr>
          <a:lstStyle/>
          <a:p>
            <a:pPr indent="0" lvl="0" marL="457200" marR="0" rtl="0" algn="ctr">
              <a:lnSpc>
                <a:spcPct val="90000"/>
              </a:lnSpc>
              <a:spcBef>
                <a:spcPts val="0"/>
              </a:spcBef>
              <a:spcAft>
                <a:spcPts val="0"/>
              </a:spcAft>
              <a:buNone/>
            </a:pPr>
            <a:r>
              <a:rPr b="1" lang="en" sz="7200"/>
              <a:t>Reparaciones</a:t>
            </a:r>
            <a:endParaRPr/>
          </a:p>
        </p:txBody>
      </p:sp>
      <p:grpSp>
        <p:nvGrpSpPr>
          <p:cNvPr id="362" name="Google Shape;362;p49"/>
          <p:cNvGrpSpPr/>
          <p:nvPr/>
        </p:nvGrpSpPr>
        <p:grpSpPr>
          <a:xfrm>
            <a:off x="0" y="4778583"/>
            <a:ext cx="9144000" cy="365000"/>
            <a:chOff x="0" y="6371444"/>
            <a:chExt cx="9144000" cy="486666"/>
          </a:xfrm>
        </p:grpSpPr>
        <p:sp>
          <p:nvSpPr>
            <p:cNvPr id="363" name="Google Shape;363;p49"/>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64" name="Google Shape;364;p49"/>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365" name="Google Shape;365;p49"/>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888888"/>
              </a:buClr>
              <a:buSzPts val="350"/>
              <a:buFont typeface="Calibri"/>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descr="Metropolitan Tenants Organization · Online Donation" id="366" name="Google Shape;366;p49"/>
          <p:cNvPicPr preferRelativeResize="0"/>
          <p:nvPr/>
        </p:nvPicPr>
        <p:blipFill rotWithShape="1">
          <a:blip r:embed="rId3">
            <a:alphaModFix/>
          </a:blip>
          <a:srcRect b="0" l="0" r="0" t="0"/>
          <a:stretch/>
        </p:blipFill>
        <p:spPr>
          <a:xfrm>
            <a:off x="2609640" y="2501512"/>
            <a:ext cx="2886232" cy="824639"/>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1" name="Shape 371"/>
        <p:cNvGrpSpPr/>
        <p:nvPr/>
      </p:nvGrpSpPr>
      <p:grpSpPr>
        <a:xfrm>
          <a:off x="0" y="0"/>
          <a:ext cx="0" cy="0"/>
          <a:chOff x="0" y="0"/>
          <a:chExt cx="0" cy="0"/>
        </a:xfrm>
      </p:grpSpPr>
      <p:sp>
        <p:nvSpPr>
          <p:cNvPr id="372" name="Google Shape;372;p50"/>
          <p:cNvSpPr txBox="1"/>
          <p:nvPr/>
        </p:nvSpPr>
        <p:spPr>
          <a:xfrm>
            <a:off x="28625" y="1697950"/>
            <a:ext cx="8897100" cy="4186800"/>
          </a:xfrm>
          <a:prstGeom prst="rect">
            <a:avLst/>
          </a:prstGeom>
          <a:noFill/>
          <a:ln>
            <a:noFill/>
          </a:ln>
        </p:spPr>
        <p:txBody>
          <a:bodyPr anchorCtr="0" anchor="t" bIns="45000" lIns="90000" spcFirstLastPara="1" rIns="90000" wrap="square" tIns="45000">
            <a:noAutofit/>
          </a:bodyPr>
          <a:lstStyle/>
          <a:p>
            <a:pPr indent="0" lvl="0" marL="0" marR="0" rtl="0" algn="ctr">
              <a:lnSpc>
                <a:spcPct val="100000"/>
              </a:lnSpc>
              <a:spcBef>
                <a:spcPts val="0"/>
              </a:spcBef>
              <a:spcAft>
                <a:spcPts val="0"/>
              </a:spcAft>
              <a:buClr>
                <a:srgbClr val="000000"/>
              </a:buClr>
              <a:buSzPts val="3200"/>
              <a:buFont typeface="Arial"/>
              <a:buNone/>
            </a:pPr>
            <a:r>
              <a:rPr b="1" lang="en" sz="4100">
                <a:latin typeface="Calibri"/>
                <a:ea typeface="Calibri"/>
                <a:cs typeface="Calibri"/>
                <a:sym typeface="Calibri"/>
              </a:rPr>
              <a:t>Tienes derecho a una vivienda habitable. Pero, ¿qué pasa si el propietario no hace las reparaciones?</a:t>
            </a:r>
            <a:endParaRPr b="0" i="0" sz="23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None/>
            </a:pPr>
            <a:r>
              <a:t/>
            </a:r>
            <a:endParaRPr sz="16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p:txBody>
      </p:sp>
      <p:sp>
        <p:nvSpPr>
          <p:cNvPr id="373" name="Google Shape;373;p50"/>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74" name="Google Shape;374;p50"/>
          <p:cNvSpPr txBox="1"/>
          <p:nvPr/>
        </p:nvSpPr>
        <p:spPr>
          <a:xfrm>
            <a:off x="28637" y="14968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 Repairs</a:t>
            </a:r>
            <a:endParaRPr b="0" i="0" sz="4800" u="none" cap="none" strike="noStrike">
              <a:solidFill>
                <a:schemeClr val="lt1"/>
              </a:solidFill>
              <a:latin typeface="Calibri"/>
              <a:ea typeface="Calibri"/>
              <a:cs typeface="Calibri"/>
              <a:sym typeface="Calibri"/>
            </a:endParaRPr>
          </a:p>
        </p:txBody>
      </p:sp>
      <p:grpSp>
        <p:nvGrpSpPr>
          <p:cNvPr id="375" name="Google Shape;375;p50"/>
          <p:cNvGrpSpPr/>
          <p:nvPr/>
        </p:nvGrpSpPr>
        <p:grpSpPr>
          <a:xfrm>
            <a:off x="0" y="4778583"/>
            <a:ext cx="9144000" cy="365000"/>
            <a:chOff x="0" y="6371444"/>
            <a:chExt cx="9144000" cy="486666"/>
          </a:xfrm>
        </p:grpSpPr>
        <p:sp>
          <p:nvSpPr>
            <p:cNvPr id="376" name="Google Shape;376;p50"/>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77" name="Google Shape;377;p50"/>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378" name="Google Shape;378;p50"/>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3" name="Shape 383"/>
        <p:cNvGrpSpPr/>
        <p:nvPr/>
      </p:nvGrpSpPr>
      <p:grpSpPr>
        <a:xfrm>
          <a:off x="0" y="0"/>
          <a:ext cx="0" cy="0"/>
          <a:chOff x="0" y="0"/>
          <a:chExt cx="0" cy="0"/>
        </a:xfrm>
      </p:grpSpPr>
      <p:sp>
        <p:nvSpPr>
          <p:cNvPr id="384" name="Google Shape;384;p51"/>
          <p:cNvSpPr txBox="1"/>
          <p:nvPr/>
        </p:nvSpPr>
        <p:spPr>
          <a:xfrm>
            <a:off x="28625" y="591775"/>
            <a:ext cx="8897100" cy="41868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t/>
            </a:r>
            <a:endParaRPr b="1" sz="2700">
              <a:latin typeface="Calibri"/>
              <a:ea typeface="Calibri"/>
              <a:cs typeface="Calibri"/>
              <a:sym typeface="Calibri"/>
            </a:endParaRPr>
          </a:p>
          <a:p>
            <a:pPr indent="-330200" lvl="0" marL="457200" marR="0" rtl="0" algn="l">
              <a:lnSpc>
                <a:spcPct val="100000"/>
              </a:lnSpc>
              <a:spcBef>
                <a:spcPts val="0"/>
              </a:spcBef>
              <a:spcAft>
                <a:spcPts val="0"/>
              </a:spcAft>
              <a:buClr>
                <a:schemeClr val="dk1"/>
              </a:buClr>
              <a:buSzPts val="1600"/>
              <a:buFont typeface="Calibri"/>
              <a:buAutoNum type="arabicPeriod"/>
            </a:pPr>
            <a:r>
              <a:rPr lang="en" sz="1600" u="sng">
                <a:latin typeface="Calibri"/>
                <a:ea typeface="Calibri"/>
                <a:cs typeface="Calibri"/>
                <a:sym typeface="Calibri"/>
              </a:rPr>
              <a:t>¡Escribe una carta y toman fotos!!</a:t>
            </a:r>
            <a:r>
              <a:rPr lang="en" sz="1600">
                <a:latin typeface="Calibri"/>
                <a:ea typeface="Calibri"/>
                <a:cs typeface="Calibri"/>
                <a:sym typeface="Calibri"/>
              </a:rPr>
              <a:t> Envíe las quejas por escrito al propietario. Exíjales un plan de acción.</a:t>
            </a:r>
            <a:endParaRPr sz="1600">
              <a:latin typeface="Calibri"/>
              <a:ea typeface="Calibri"/>
              <a:cs typeface="Calibri"/>
              <a:sym typeface="Calibri"/>
            </a:endParaRPr>
          </a:p>
          <a:p>
            <a:pPr indent="0" lvl="0" marL="914400" marR="0" rtl="0" algn="l">
              <a:lnSpc>
                <a:spcPct val="100000"/>
              </a:lnSpc>
              <a:spcBef>
                <a:spcPts val="0"/>
              </a:spcBef>
              <a:spcAft>
                <a:spcPts val="0"/>
              </a:spcAft>
              <a:buNone/>
            </a:pPr>
            <a:r>
              <a:t/>
            </a:r>
            <a:endParaRPr sz="1600">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AutoNum type="arabicPeriod"/>
            </a:pPr>
            <a:r>
              <a:rPr lang="en" sz="1600">
                <a:latin typeface="Calibri"/>
                <a:ea typeface="Calibri"/>
                <a:cs typeface="Calibri"/>
                <a:sym typeface="Calibri"/>
              </a:rPr>
              <a:t>Inquilinos de RLTO pueden exigir al propietario que haga reparaciones dentro de  14 días.</a:t>
            </a:r>
            <a:r>
              <a:rPr lang="en" sz="1600">
                <a:latin typeface="Calibri"/>
                <a:ea typeface="Calibri"/>
                <a:cs typeface="Calibri"/>
                <a:sym typeface="Calibri"/>
              </a:rPr>
              <a:t> </a:t>
            </a:r>
            <a:r>
              <a:rPr lang="en" sz="1600">
                <a:latin typeface="Calibri"/>
                <a:ea typeface="Calibri"/>
                <a:cs typeface="Calibri"/>
                <a:sym typeface="Calibri"/>
              </a:rPr>
              <a:t>Si las reparaciones no se llevan a cabo en el plazo de 14 días, puede ejercer una de las siguientes opciones</a:t>
            </a:r>
            <a:endParaRPr sz="1600">
              <a:latin typeface="Calibri"/>
              <a:ea typeface="Calibri"/>
              <a:cs typeface="Calibri"/>
              <a:sym typeface="Calibri"/>
            </a:endParaRPr>
          </a:p>
          <a:p>
            <a:pPr indent="457200" lvl="0" marL="457200" rtl="0" algn="l">
              <a:spcBef>
                <a:spcPts val="0"/>
              </a:spcBef>
              <a:spcAft>
                <a:spcPts val="0"/>
              </a:spcAft>
              <a:buNone/>
            </a:pPr>
            <a:r>
              <a:rPr lang="en" sz="1600">
                <a:solidFill>
                  <a:schemeClr val="dk1"/>
                </a:solidFill>
                <a:latin typeface="Calibri"/>
                <a:ea typeface="Calibri"/>
                <a:cs typeface="Calibri"/>
                <a:sym typeface="Calibri"/>
              </a:rPr>
              <a:t>-</a:t>
            </a:r>
            <a:r>
              <a:rPr lang="en" sz="1600">
                <a:solidFill>
                  <a:schemeClr val="dk1"/>
                </a:solidFill>
                <a:latin typeface="Calibri"/>
                <a:ea typeface="Calibri"/>
                <a:cs typeface="Calibri"/>
                <a:sym typeface="Calibri"/>
              </a:rPr>
              <a:t>Reparar y deducir</a:t>
            </a:r>
            <a:r>
              <a:rPr lang="en" sz="1600">
                <a:solidFill>
                  <a:schemeClr val="dk1"/>
                </a:solidFill>
                <a:latin typeface="Calibri"/>
                <a:ea typeface="Calibri"/>
                <a:cs typeface="Calibri"/>
                <a:sym typeface="Calibri"/>
              </a:rPr>
              <a:t>	      -</a:t>
            </a:r>
            <a:r>
              <a:rPr lang="en" sz="1600">
                <a:solidFill>
                  <a:schemeClr val="dk1"/>
                </a:solidFill>
                <a:latin typeface="Calibri"/>
                <a:ea typeface="Calibri"/>
                <a:cs typeface="Calibri"/>
                <a:sym typeface="Calibri"/>
              </a:rPr>
              <a:t>Reducción de renta</a:t>
            </a:r>
            <a:r>
              <a:rPr lang="en" sz="1600">
                <a:solidFill>
                  <a:schemeClr val="dk1"/>
                </a:solidFill>
                <a:latin typeface="Calibri"/>
                <a:ea typeface="Calibri"/>
                <a:cs typeface="Calibri"/>
                <a:sym typeface="Calibri"/>
              </a:rPr>
              <a:t> 	-Te</a:t>
            </a:r>
            <a:r>
              <a:rPr lang="en" sz="1600">
                <a:solidFill>
                  <a:schemeClr val="dk1"/>
                </a:solidFill>
                <a:latin typeface="Calibri"/>
                <a:ea typeface="Calibri"/>
                <a:cs typeface="Calibri"/>
                <a:sym typeface="Calibri"/>
              </a:rPr>
              <a:t>rminación del contrato</a:t>
            </a:r>
            <a:endParaRPr sz="1600">
              <a:solidFill>
                <a:schemeClr val="dk1"/>
              </a:solidFill>
              <a:latin typeface="Calibri"/>
              <a:ea typeface="Calibri"/>
              <a:cs typeface="Calibri"/>
              <a:sym typeface="Calibri"/>
            </a:endParaRPr>
          </a:p>
          <a:p>
            <a:pPr indent="457200" lvl="0" marL="457200" rtl="0" algn="l">
              <a:spcBef>
                <a:spcPts val="0"/>
              </a:spcBef>
              <a:spcAft>
                <a:spcPts val="0"/>
              </a:spcAft>
              <a:buNone/>
            </a:pPr>
            <a:r>
              <a:t/>
            </a:r>
            <a:endParaRPr sz="1600">
              <a:solidFill>
                <a:schemeClr val="dk1"/>
              </a:solidFill>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AutoNum type="arabicPeriod"/>
            </a:pPr>
            <a:r>
              <a:rPr lang="en" sz="1600">
                <a:latin typeface="Calibri"/>
                <a:ea typeface="Calibri"/>
                <a:cs typeface="Calibri"/>
                <a:sym typeface="Calibri"/>
              </a:rPr>
              <a:t>Inquilinos sin el RLTO NO PUEDEN ejercer las opciones enumeradas anteriormente</a:t>
            </a:r>
            <a:r>
              <a:rPr lang="en" sz="1600">
                <a:latin typeface="Calibri"/>
                <a:ea typeface="Calibri"/>
                <a:cs typeface="Calibri"/>
                <a:sym typeface="Calibri"/>
              </a:rPr>
              <a:t>. </a:t>
            </a:r>
            <a:r>
              <a:rPr lang="en" sz="1600">
                <a:latin typeface="Calibri"/>
                <a:ea typeface="Calibri"/>
                <a:cs typeface="Calibri"/>
                <a:sym typeface="Calibri"/>
              </a:rPr>
              <a:t>Inquilinos sin el RLTO deben de depender de la presión al propietario </a:t>
            </a:r>
            <a:endParaRPr sz="1600">
              <a:latin typeface="Calibri"/>
              <a:ea typeface="Calibri"/>
              <a:cs typeface="Calibri"/>
              <a:sym typeface="Calibri"/>
            </a:endParaRPr>
          </a:p>
          <a:p>
            <a:pPr indent="0" lvl="0" marL="0" marR="0" rtl="0" algn="l">
              <a:lnSpc>
                <a:spcPct val="100000"/>
              </a:lnSpc>
              <a:spcBef>
                <a:spcPts val="0"/>
              </a:spcBef>
              <a:spcAft>
                <a:spcPts val="0"/>
              </a:spcAft>
              <a:buNone/>
            </a:pPr>
            <a:r>
              <a:t/>
            </a:r>
            <a:endParaRPr sz="1600">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AutoNum type="arabicPeriod"/>
            </a:pPr>
            <a:r>
              <a:rPr lang="en" sz="1600">
                <a:latin typeface="Calibri"/>
                <a:ea typeface="Calibri"/>
                <a:cs typeface="Calibri"/>
                <a:sym typeface="Calibri"/>
              </a:rPr>
              <a:t>Llame al 311 y pide un inspección (asegúrese de obtener un número de referencia)</a:t>
            </a:r>
            <a:endParaRPr sz="1600">
              <a:latin typeface="Calibri"/>
              <a:ea typeface="Calibri"/>
              <a:cs typeface="Calibri"/>
              <a:sym typeface="Calibri"/>
            </a:endParaRPr>
          </a:p>
          <a:p>
            <a:pPr indent="0" lvl="0" marL="914400" marR="0" rtl="0" algn="l">
              <a:lnSpc>
                <a:spcPct val="100000"/>
              </a:lnSpc>
              <a:spcBef>
                <a:spcPts val="0"/>
              </a:spcBef>
              <a:spcAft>
                <a:spcPts val="0"/>
              </a:spcAft>
              <a:buNone/>
            </a:pPr>
            <a:r>
              <a:t/>
            </a:r>
            <a:endParaRPr sz="1600">
              <a:latin typeface="Calibri"/>
              <a:ea typeface="Calibri"/>
              <a:cs typeface="Calibri"/>
              <a:sym typeface="Calibri"/>
            </a:endParaRPr>
          </a:p>
          <a:p>
            <a:pPr indent="-330200" lvl="0" marL="457200" marR="0" rtl="0" algn="l">
              <a:lnSpc>
                <a:spcPct val="100000"/>
              </a:lnSpc>
              <a:spcBef>
                <a:spcPts val="0"/>
              </a:spcBef>
              <a:spcAft>
                <a:spcPts val="0"/>
              </a:spcAft>
              <a:buSzPts val="1600"/>
              <a:buFont typeface="Calibri"/>
              <a:buAutoNum type="arabicPeriod"/>
            </a:pPr>
            <a:r>
              <a:rPr lang="en" sz="1600">
                <a:latin typeface="Calibri"/>
                <a:ea typeface="Calibri"/>
                <a:cs typeface="Calibri"/>
                <a:sym typeface="Calibri"/>
              </a:rPr>
              <a:t>llame a su concejal local y pídale que se comunique con el propietario</a:t>
            </a:r>
            <a:r>
              <a:rPr lang="en" sz="1600">
                <a:latin typeface="Calibri"/>
                <a:ea typeface="Calibri"/>
                <a:cs typeface="Calibri"/>
                <a:sym typeface="Calibri"/>
              </a:rPr>
              <a:t>. Concejal </a:t>
            </a:r>
            <a:r>
              <a:rPr lang="en" sz="1600">
                <a:latin typeface="Calibri"/>
                <a:ea typeface="Calibri"/>
                <a:cs typeface="Calibri"/>
                <a:sym typeface="Calibri"/>
              </a:rPr>
              <a:t>puede ayudar a presionar al propietario sin recurrir a las multas.</a:t>
            </a:r>
            <a:endParaRPr sz="1600">
              <a:latin typeface="Calibri"/>
              <a:ea typeface="Calibri"/>
              <a:cs typeface="Calibri"/>
              <a:sym typeface="Calibri"/>
            </a:endParaRPr>
          </a:p>
          <a:p>
            <a:pPr indent="0" lvl="0" marL="914400" marR="0" rtl="0" algn="l">
              <a:lnSpc>
                <a:spcPct val="100000"/>
              </a:lnSpc>
              <a:spcBef>
                <a:spcPts val="0"/>
              </a:spcBef>
              <a:spcAft>
                <a:spcPts val="0"/>
              </a:spcAft>
              <a:buNone/>
            </a:pPr>
            <a:r>
              <a:t/>
            </a:r>
            <a:endParaRPr sz="16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a:p>
            <a:pPr indent="457200" lvl="0" marL="457200" marR="0" rtl="0" algn="l">
              <a:lnSpc>
                <a:spcPct val="100000"/>
              </a:lnSpc>
              <a:spcBef>
                <a:spcPts val="0"/>
              </a:spcBef>
              <a:spcAft>
                <a:spcPts val="0"/>
              </a:spcAft>
              <a:buNone/>
            </a:pPr>
            <a:r>
              <a:t/>
            </a:r>
            <a:endParaRPr sz="1900">
              <a:latin typeface="Calibri"/>
              <a:ea typeface="Calibri"/>
              <a:cs typeface="Calibri"/>
              <a:sym typeface="Calibri"/>
            </a:endParaRPr>
          </a:p>
        </p:txBody>
      </p:sp>
      <p:sp>
        <p:nvSpPr>
          <p:cNvPr id="385" name="Google Shape;385;p51"/>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86" name="Google Shape;386;p51"/>
          <p:cNvSpPr txBox="1"/>
          <p:nvPr/>
        </p:nvSpPr>
        <p:spPr>
          <a:xfrm>
            <a:off x="28637" y="14968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 Repairs</a:t>
            </a:r>
            <a:endParaRPr b="0" i="0" sz="4800" u="none" cap="none" strike="noStrike">
              <a:solidFill>
                <a:schemeClr val="lt1"/>
              </a:solidFill>
              <a:latin typeface="Calibri"/>
              <a:ea typeface="Calibri"/>
              <a:cs typeface="Calibri"/>
              <a:sym typeface="Calibri"/>
            </a:endParaRPr>
          </a:p>
        </p:txBody>
      </p:sp>
      <p:grpSp>
        <p:nvGrpSpPr>
          <p:cNvPr id="387" name="Google Shape;387;p51"/>
          <p:cNvGrpSpPr/>
          <p:nvPr/>
        </p:nvGrpSpPr>
        <p:grpSpPr>
          <a:xfrm>
            <a:off x="0" y="4778583"/>
            <a:ext cx="9144000" cy="365000"/>
            <a:chOff x="0" y="6371444"/>
            <a:chExt cx="9144000" cy="486666"/>
          </a:xfrm>
        </p:grpSpPr>
        <p:sp>
          <p:nvSpPr>
            <p:cNvPr id="388" name="Google Shape;388;p51"/>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89" name="Google Shape;389;p51"/>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4" name="Shape 394"/>
        <p:cNvGrpSpPr/>
        <p:nvPr/>
      </p:nvGrpSpPr>
      <p:grpSpPr>
        <a:xfrm>
          <a:off x="0" y="0"/>
          <a:ext cx="0" cy="0"/>
          <a:chOff x="0" y="0"/>
          <a:chExt cx="0" cy="0"/>
        </a:xfrm>
      </p:grpSpPr>
      <p:sp>
        <p:nvSpPr>
          <p:cNvPr id="395" name="Google Shape;395;p52"/>
          <p:cNvSpPr txBox="1"/>
          <p:nvPr>
            <p:ph type="ctrTitle"/>
          </p:nvPr>
        </p:nvSpPr>
        <p:spPr>
          <a:xfrm>
            <a:off x="0" y="568261"/>
            <a:ext cx="9144000" cy="1885800"/>
          </a:xfrm>
          <a:prstGeom prst="rect">
            <a:avLst/>
          </a:prstGeom>
          <a:noFill/>
          <a:ln>
            <a:noFill/>
          </a:ln>
        </p:spPr>
        <p:txBody>
          <a:bodyPr anchorCtr="0" anchor="b" bIns="45700" lIns="91425" spcFirstLastPara="1" rIns="91425" wrap="square" tIns="45700">
            <a:noAutofit/>
          </a:bodyPr>
          <a:lstStyle/>
          <a:p>
            <a:pPr indent="0" lvl="0" marL="457200" marR="0" rtl="0" algn="ctr">
              <a:lnSpc>
                <a:spcPct val="90000"/>
              </a:lnSpc>
              <a:spcBef>
                <a:spcPts val="0"/>
              </a:spcBef>
              <a:spcAft>
                <a:spcPts val="0"/>
              </a:spcAft>
              <a:buNone/>
            </a:pPr>
            <a:r>
              <a:rPr b="1" lang="en" sz="7200"/>
              <a:t>Proceso de desalojo</a:t>
            </a:r>
            <a:endParaRPr/>
          </a:p>
        </p:txBody>
      </p:sp>
      <p:grpSp>
        <p:nvGrpSpPr>
          <p:cNvPr id="396" name="Google Shape;396;p52"/>
          <p:cNvGrpSpPr/>
          <p:nvPr/>
        </p:nvGrpSpPr>
        <p:grpSpPr>
          <a:xfrm>
            <a:off x="0" y="4778583"/>
            <a:ext cx="9144000" cy="365000"/>
            <a:chOff x="0" y="6371444"/>
            <a:chExt cx="9144000" cy="486666"/>
          </a:xfrm>
        </p:grpSpPr>
        <p:sp>
          <p:nvSpPr>
            <p:cNvPr id="397" name="Google Shape;397;p52"/>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98" name="Google Shape;398;p52"/>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399" name="Google Shape;399;p52"/>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888888"/>
              </a:buClr>
              <a:buSzPts val="350"/>
              <a:buFont typeface="Calibri"/>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descr="Metropolitan Tenants Organization · Online Donation" id="400" name="Google Shape;400;p52"/>
          <p:cNvPicPr preferRelativeResize="0"/>
          <p:nvPr/>
        </p:nvPicPr>
        <p:blipFill rotWithShape="1">
          <a:blip r:embed="rId3">
            <a:alphaModFix/>
          </a:blip>
          <a:srcRect b="0" l="0" r="0" t="0"/>
          <a:stretch/>
        </p:blipFill>
        <p:spPr>
          <a:xfrm>
            <a:off x="2609640" y="2501512"/>
            <a:ext cx="2886232" cy="824639"/>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5" name="Shape 405"/>
        <p:cNvGrpSpPr/>
        <p:nvPr/>
      </p:nvGrpSpPr>
      <p:grpSpPr>
        <a:xfrm>
          <a:off x="0" y="0"/>
          <a:ext cx="0" cy="0"/>
          <a:chOff x="0" y="0"/>
          <a:chExt cx="0" cy="0"/>
        </a:xfrm>
      </p:grpSpPr>
      <p:sp>
        <p:nvSpPr>
          <p:cNvPr id="406" name="Google Shape;406;p53"/>
          <p:cNvSpPr txBox="1"/>
          <p:nvPr/>
        </p:nvSpPr>
        <p:spPr>
          <a:xfrm>
            <a:off x="123450" y="1389970"/>
            <a:ext cx="8897100" cy="16719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4100">
                <a:latin typeface="Calibri"/>
                <a:ea typeface="Calibri"/>
                <a:cs typeface="Calibri"/>
                <a:sym typeface="Calibri"/>
              </a:rPr>
              <a:t>Como ya se ha mencionado, el propietario debe ir al tribunal para desalojar a un inquilino.</a:t>
            </a:r>
            <a:r>
              <a:rPr b="1" lang="en" sz="4100">
                <a:latin typeface="Calibri"/>
                <a:ea typeface="Calibri"/>
                <a:cs typeface="Calibri"/>
                <a:sym typeface="Calibri"/>
              </a:rPr>
              <a:t> </a:t>
            </a:r>
            <a:endParaRPr b="1" sz="4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lang="en" sz="4100">
                <a:latin typeface="Calibri"/>
                <a:ea typeface="Calibri"/>
                <a:cs typeface="Calibri"/>
                <a:sym typeface="Calibri"/>
              </a:rPr>
              <a:t>Para empezar, el propietario debe seguir estos pasos:</a:t>
            </a:r>
            <a:endParaRPr b="1" i="0" sz="4100" u="none" cap="none" strike="noStrike">
              <a:solidFill>
                <a:schemeClr val="dk1"/>
              </a:solidFill>
              <a:latin typeface="Calibri"/>
              <a:ea typeface="Calibri"/>
              <a:cs typeface="Calibri"/>
              <a:sym typeface="Calibri"/>
            </a:endParaRPr>
          </a:p>
        </p:txBody>
      </p:sp>
      <p:sp>
        <p:nvSpPr>
          <p:cNvPr id="407" name="Google Shape;407;p53"/>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08" name="Google Shape;408;p53"/>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09" name="Google Shape;409;p53"/>
          <p:cNvGrpSpPr/>
          <p:nvPr/>
        </p:nvGrpSpPr>
        <p:grpSpPr>
          <a:xfrm>
            <a:off x="0" y="4778583"/>
            <a:ext cx="9144000" cy="365000"/>
            <a:chOff x="0" y="6371444"/>
            <a:chExt cx="9144000" cy="486666"/>
          </a:xfrm>
        </p:grpSpPr>
        <p:sp>
          <p:nvSpPr>
            <p:cNvPr id="410" name="Google Shape;410;p53"/>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11" name="Google Shape;411;p53"/>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412" name="Google Shape;412;p53"/>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7" name="Shape 417"/>
        <p:cNvGrpSpPr/>
        <p:nvPr/>
      </p:nvGrpSpPr>
      <p:grpSpPr>
        <a:xfrm>
          <a:off x="0" y="0"/>
          <a:ext cx="0" cy="0"/>
          <a:chOff x="0" y="0"/>
          <a:chExt cx="0" cy="0"/>
        </a:xfrm>
      </p:grpSpPr>
      <p:sp>
        <p:nvSpPr>
          <p:cNvPr id="418" name="Google Shape;418;p54"/>
          <p:cNvSpPr txBox="1"/>
          <p:nvPr/>
        </p:nvSpPr>
        <p:spPr>
          <a:xfrm>
            <a:off x="0" y="860412"/>
            <a:ext cx="8897100" cy="34227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2400"/>
              <a:buFont typeface="Arial"/>
              <a:buNone/>
            </a:pPr>
            <a:r>
              <a:rPr b="1" lang="en" sz="2200">
                <a:latin typeface="Calibri"/>
                <a:ea typeface="Calibri"/>
                <a:cs typeface="Calibri"/>
                <a:sym typeface="Calibri"/>
              </a:rPr>
              <a:t>Aviso de terminación</a:t>
            </a:r>
            <a:r>
              <a:rPr b="1" lang="en" sz="2200">
                <a:latin typeface="Calibri"/>
                <a:ea typeface="Calibri"/>
                <a:cs typeface="Calibri"/>
                <a:sym typeface="Calibri"/>
              </a:rPr>
              <a:t> </a:t>
            </a:r>
            <a:r>
              <a:rPr lang="en" sz="2200">
                <a:latin typeface="Calibri"/>
                <a:ea typeface="Calibri"/>
                <a:cs typeface="Calibri"/>
                <a:sym typeface="Calibri"/>
              </a:rPr>
              <a:t>- </a:t>
            </a:r>
            <a:r>
              <a:rPr lang="en" sz="2200">
                <a:latin typeface="Calibri"/>
                <a:ea typeface="Calibri"/>
                <a:cs typeface="Calibri"/>
                <a:sym typeface="Calibri"/>
              </a:rPr>
              <a:t>el propietario primero debe entregarle un aviso por escrito que finalice su arrendamiento. El aviso puede proporcionar 5, 10, 30 o 90 días, según el motivo del aviso.</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lang="en" sz="2200">
                <a:latin typeface="Calibri"/>
                <a:ea typeface="Calibri"/>
                <a:cs typeface="Calibri"/>
                <a:sym typeface="Calibri"/>
              </a:rPr>
              <a:t>Queja de desalojo (presentación)</a:t>
            </a:r>
            <a:r>
              <a:rPr lang="en" sz="2200">
                <a:latin typeface="Calibri"/>
                <a:ea typeface="Calibri"/>
                <a:cs typeface="Calibri"/>
                <a:sym typeface="Calibri"/>
              </a:rPr>
              <a:t>- </a:t>
            </a:r>
            <a:r>
              <a:rPr lang="en" sz="2200">
                <a:latin typeface="Calibri"/>
                <a:ea typeface="Calibri"/>
                <a:cs typeface="Calibri"/>
                <a:sym typeface="Calibri"/>
              </a:rPr>
              <a:t>después de que la notificación por escrito haya expirado, el propietario puede presentar documentos ante el tribunal para comenzar un caso de desalojo.</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lang="en" sz="2200">
                <a:solidFill>
                  <a:schemeClr val="dk1"/>
                </a:solidFill>
                <a:latin typeface="Calibri"/>
                <a:ea typeface="Calibri"/>
                <a:cs typeface="Calibri"/>
                <a:sym typeface="Calibri"/>
              </a:rPr>
              <a:t>Servicio de citación</a:t>
            </a:r>
            <a:r>
              <a:rPr lang="en" sz="2200">
                <a:solidFill>
                  <a:schemeClr val="dk1"/>
                </a:solidFill>
                <a:latin typeface="Calibri"/>
                <a:ea typeface="Calibri"/>
                <a:cs typeface="Calibri"/>
                <a:sym typeface="Calibri"/>
              </a:rPr>
              <a:t> - </a:t>
            </a:r>
            <a:r>
              <a:rPr lang="en" sz="1700">
                <a:solidFill>
                  <a:schemeClr val="dk1"/>
                </a:solidFill>
                <a:latin typeface="Calibri"/>
                <a:ea typeface="Calibri"/>
                <a:cs typeface="Calibri"/>
                <a:sym typeface="Calibri"/>
              </a:rPr>
              <a:t>una copia de la queja de desalojo y una "citación" que le dice al inquilino cuándo y dónde se escuchará el caso debe ser entregado al inquilino por el sheriff o por un servidor de procesos designado por el tribunal. Si no se puede encontrar al inquilino, la citación también puede ser entregada mediante"publicación".</a:t>
            </a:r>
            <a:endParaRPr sz="17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419" name="Google Shape;419;p54"/>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20" name="Google Shape;420;p54"/>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21" name="Google Shape;421;p54"/>
          <p:cNvGrpSpPr/>
          <p:nvPr/>
        </p:nvGrpSpPr>
        <p:grpSpPr>
          <a:xfrm>
            <a:off x="0" y="4778583"/>
            <a:ext cx="9144000" cy="365000"/>
            <a:chOff x="0" y="6371444"/>
            <a:chExt cx="9144000" cy="486666"/>
          </a:xfrm>
        </p:grpSpPr>
        <p:sp>
          <p:nvSpPr>
            <p:cNvPr id="422" name="Google Shape;422;p54"/>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23" name="Google Shape;423;p54"/>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424" name="Google Shape;424;p54"/>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3" name="Shape 223"/>
        <p:cNvGrpSpPr/>
        <p:nvPr/>
      </p:nvGrpSpPr>
      <p:grpSpPr>
        <a:xfrm>
          <a:off x="0" y="0"/>
          <a:ext cx="0" cy="0"/>
          <a:chOff x="0" y="0"/>
          <a:chExt cx="0" cy="0"/>
        </a:xfrm>
      </p:grpSpPr>
      <p:sp>
        <p:nvSpPr>
          <p:cNvPr id="224" name="Google Shape;224;p37"/>
          <p:cNvSpPr txBox="1"/>
          <p:nvPr>
            <p:ph idx="1" type="body"/>
          </p:nvPr>
        </p:nvSpPr>
        <p:spPr>
          <a:xfrm>
            <a:off x="476250" y="1010882"/>
            <a:ext cx="8191500" cy="3670800"/>
          </a:xfrm>
          <a:prstGeom prst="rect">
            <a:avLst/>
          </a:prstGeom>
          <a:noFill/>
          <a:ln>
            <a:noFill/>
          </a:ln>
        </p:spPr>
        <p:txBody>
          <a:bodyPr anchorCtr="0" anchor="t" bIns="91425" lIns="91425" spcFirstLastPara="1" rIns="91425" wrap="square" tIns="91425">
            <a:noAutofit/>
          </a:bodyPr>
          <a:lstStyle/>
          <a:p>
            <a:pPr indent="-431800" lvl="0" marL="514350" rtl="0" algn="l">
              <a:lnSpc>
                <a:spcPct val="150000"/>
              </a:lnSpc>
              <a:spcBef>
                <a:spcPts val="0"/>
              </a:spcBef>
              <a:spcAft>
                <a:spcPts val="0"/>
              </a:spcAft>
              <a:buSzPts val="2700"/>
              <a:buAutoNum type="arabicPeriod"/>
            </a:pPr>
            <a:r>
              <a:rPr lang="en" sz="3300"/>
              <a:t>Derechos básicos de los inquilinos</a:t>
            </a:r>
            <a:endParaRPr sz="3300"/>
          </a:p>
          <a:p>
            <a:pPr indent="-400050" lvl="0" marL="514350" rtl="0" algn="l">
              <a:lnSpc>
                <a:spcPct val="150000"/>
              </a:lnSpc>
              <a:spcBef>
                <a:spcPts val="0"/>
              </a:spcBef>
              <a:spcAft>
                <a:spcPts val="0"/>
              </a:spcAft>
              <a:buSzPts val="2200"/>
              <a:buAutoNum type="arabicPeriod"/>
            </a:pPr>
            <a:r>
              <a:rPr lang="en" sz="3300"/>
              <a:t>Reparaciones</a:t>
            </a:r>
            <a:endParaRPr sz="3300"/>
          </a:p>
          <a:p>
            <a:pPr indent="-431800" lvl="0" marL="514350" rtl="0" algn="l">
              <a:lnSpc>
                <a:spcPct val="150000"/>
              </a:lnSpc>
              <a:spcBef>
                <a:spcPts val="0"/>
              </a:spcBef>
              <a:spcAft>
                <a:spcPts val="0"/>
              </a:spcAft>
              <a:buSzPts val="2700"/>
              <a:buAutoNum type="arabicPeriod"/>
            </a:pPr>
            <a:r>
              <a:rPr lang="en" sz="3300"/>
              <a:t>Proceso de desalojo</a:t>
            </a:r>
            <a:endParaRPr sz="3300"/>
          </a:p>
          <a:p>
            <a:pPr indent="-400050" lvl="0" marL="514350" rtl="0" algn="l">
              <a:lnSpc>
                <a:spcPct val="150000"/>
              </a:lnSpc>
              <a:spcBef>
                <a:spcPts val="0"/>
              </a:spcBef>
              <a:spcAft>
                <a:spcPts val="0"/>
              </a:spcAft>
              <a:buSzPts val="2200"/>
              <a:buAutoNum type="arabicPeriod"/>
            </a:pPr>
            <a:r>
              <a:rPr lang="en" sz="3300"/>
              <a:t>Preguntas y respuestas</a:t>
            </a:r>
            <a:endParaRPr sz="3300"/>
          </a:p>
          <a:p>
            <a:pPr indent="0" lvl="0" marL="457200" rtl="0" algn="l">
              <a:lnSpc>
                <a:spcPct val="150000"/>
              </a:lnSpc>
              <a:spcBef>
                <a:spcPts val="0"/>
              </a:spcBef>
              <a:spcAft>
                <a:spcPts val="0"/>
              </a:spcAft>
              <a:buSzPts val="2100"/>
              <a:buNone/>
            </a:pPr>
            <a:r>
              <a:t/>
            </a:r>
            <a:endParaRPr sz="3500"/>
          </a:p>
          <a:p>
            <a:pPr indent="0" lvl="0" marL="0" marR="0" rtl="0" algn="l">
              <a:lnSpc>
                <a:spcPct val="90000"/>
              </a:lnSpc>
              <a:spcBef>
                <a:spcPts val="0"/>
              </a:spcBef>
              <a:spcAft>
                <a:spcPts val="0"/>
              </a:spcAft>
              <a:buClr>
                <a:schemeClr val="dk1"/>
              </a:buClr>
              <a:buSzPts val="800"/>
              <a:buFont typeface="Arial"/>
              <a:buNone/>
            </a:pPr>
            <a:r>
              <a:t/>
            </a:r>
            <a:endParaRPr b="0" i="0" sz="3200" u="none" cap="none" strike="noStrike">
              <a:solidFill>
                <a:schemeClr val="dk1"/>
              </a:solidFill>
              <a:latin typeface="Calibri"/>
              <a:ea typeface="Calibri"/>
              <a:cs typeface="Calibri"/>
              <a:sym typeface="Calibri"/>
            </a:endParaRPr>
          </a:p>
        </p:txBody>
      </p:sp>
      <p:grpSp>
        <p:nvGrpSpPr>
          <p:cNvPr id="225" name="Google Shape;225;p37"/>
          <p:cNvGrpSpPr/>
          <p:nvPr/>
        </p:nvGrpSpPr>
        <p:grpSpPr>
          <a:xfrm>
            <a:off x="0" y="4778583"/>
            <a:ext cx="9144000" cy="365000"/>
            <a:chOff x="0" y="6371444"/>
            <a:chExt cx="9144000" cy="486666"/>
          </a:xfrm>
        </p:grpSpPr>
        <p:sp>
          <p:nvSpPr>
            <p:cNvPr id="226" name="Google Shape;226;p37"/>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27" name="Google Shape;227;p37"/>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28" name="Google Shape;228;p37"/>
          <p:cNvSpPr/>
          <p:nvPr/>
        </p:nvSpPr>
        <p:spPr>
          <a:xfrm>
            <a:off x="0" y="0"/>
            <a:ext cx="9144000" cy="7032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29" name="Google Shape;229;p37"/>
          <p:cNvSpPr txBox="1"/>
          <p:nvPr>
            <p:ph type="title"/>
          </p:nvPr>
        </p:nvSpPr>
        <p:spPr>
          <a:xfrm>
            <a:off x="0" y="146129"/>
            <a:ext cx="9148800" cy="563700"/>
          </a:xfrm>
          <a:prstGeom prst="rect">
            <a:avLst/>
          </a:prstGeom>
          <a:noFill/>
          <a:ln>
            <a:noFill/>
          </a:ln>
        </p:spPr>
        <p:txBody>
          <a:bodyPr anchorCtr="0" anchor="b" bIns="91425" lIns="91425" spcFirstLastPara="1" rIns="91425" wrap="square" tIns="91425">
            <a:noAutofit/>
          </a:bodyPr>
          <a:lstStyle/>
          <a:p>
            <a:pPr indent="0" lvl="0" marL="0" rtl="0" algn="l">
              <a:lnSpc>
                <a:spcPct val="90000"/>
              </a:lnSpc>
              <a:spcBef>
                <a:spcPts val="0"/>
              </a:spcBef>
              <a:spcAft>
                <a:spcPts val="0"/>
              </a:spcAft>
              <a:buSzPts val="1200"/>
              <a:buNone/>
            </a:pPr>
            <a:r>
              <a:rPr b="1" lang="en" sz="4800">
                <a:solidFill>
                  <a:schemeClr val="lt1"/>
                </a:solidFill>
              </a:rPr>
              <a:t>¿De qué hablaremos hoy?</a:t>
            </a:r>
            <a:endParaRPr>
              <a:solidFill>
                <a:schemeClr val="lt1"/>
              </a:solidFill>
            </a:endParaRPr>
          </a:p>
        </p:txBody>
      </p:sp>
      <p:sp>
        <p:nvSpPr>
          <p:cNvPr id="230" name="Google Shape;230;p37"/>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9" name="Shape 429"/>
        <p:cNvGrpSpPr/>
        <p:nvPr/>
      </p:nvGrpSpPr>
      <p:grpSpPr>
        <a:xfrm>
          <a:off x="0" y="0"/>
          <a:ext cx="0" cy="0"/>
          <a:chOff x="0" y="0"/>
          <a:chExt cx="0" cy="0"/>
        </a:xfrm>
      </p:grpSpPr>
      <p:sp>
        <p:nvSpPr>
          <p:cNvPr id="430" name="Google Shape;430;p55"/>
          <p:cNvSpPr txBox="1"/>
          <p:nvPr/>
        </p:nvSpPr>
        <p:spPr>
          <a:xfrm>
            <a:off x="0" y="860408"/>
            <a:ext cx="8897100" cy="1176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2400"/>
              <a:buFont typeface="Arial"/>
              <a:buNone/>
            </a:pPr>
            <a:r>
              <a:rPr b="1" lang="en" sz="2000">
                <a:latin typeface="Calibri"/>
                <a:ea typeface="Calibri"/>
                <a:cs typeface="Calibri"/>
                <a:sym typeface="Calibri"/>
              </a:rPr>
              <a:t>Aviso de terminación </a:t>
            </a:r>
            <a:r>
              <a:rPr b="1" lang="en" sz="2000">
                <a:latin typeface="Calibri"/>
                <a:ea typeface="Calibri"/>
                <a:cs typeface="Calibri"/>
                <a:sym typeface="Calibri"/>
              </a:rPr>
              <a:t>(continuación)</a:t>
            </a:r>
            <a:r>
              <a:rPr lang="en" sz="2000">
                <a:latin typeface="Calibri"/>
                <a:ea typeface="Calibri"/>
                <a:cs typeface="Calibri"/>
                <a:sym typeface="Calibri"/>
              </a:rPr>
              <a:t>- </a:t>
            </a:r>
            <a:r>
              <a:rPr lang="en" sz="1900">
                <a:latin typeface="Calibri"/>
                <a:ea typeface="Calibri"/>
                <a:cs typeface="Calibri"/>
                <a:sym typeface="Calibri"/>
              </a:rPr>
              <a:t>El arrendador debe dar al inquilino un aviso de terminación para desalojar en función del tiempo que lleve allí</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1900">
              <a:latin typeface="Calibri"/>
              <a:ea typeface="Calibri"/>
              <a:cs typeface="Calibri"/>
              <a:sym typeface="Calibri"/>
            </a:endParaRPr>
          </a:p>
        </p:txBody>
      </p:sp>
      <p:sp>
        <p:nvSpPr>
          <p:cNvPr id="431" name="Google Shape;431;p55"/>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32" name="Google Shape;432;p55"/>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33" name="Google Shape;433;p55"/>
          <p:cNvGrpSpPr/>
          <p:nvPr/>
        </p:nvGrpSpPr>
        <p:grpSpPr>
          <a:xfrm>
            <a:off x="0" y="4778583"/>
            <a:ext cx="9144000" cy="365000"/>
            <a:chOff x="0" y="6371444"/>
            <a:chExt cx="9144000" cy="486666"/>
          </a:xfrm>
        </p:grpSpPr>
        <p:sp>
          <p:nvSpPr>
            <p:cNvPr id="434" name="Google Shape;434;p55"/>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35" name="Google Shape;435;p55"/>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436" name="Google Shape;436;p55"/>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graphicFrame>
        <p:nvGraphicFramePr>
          <p:cNvPr id="437" name="Google Shape;437;p55"/>
          <p:cNvGraphicFramePr/>
          <p:nvPr/>
        </p:nvGraphicFramePr>
        <p:xfrm>
          <a:off x="488548" y="1765837"/>
          <a:ext cx="3000000" cy="3000000"/>
        </p:xfrm>
        <a:graphic>
          <a:graphicData uri="http://schemas.openxmlformats.org/drawingml/2006/table">
            <a:tbl>
              <a:tblPr>
                <a:noFill/>
                <a:tableStyleId>{2734A562-D4F6-4084-B5F3-FDAFC3D8A908}</a:tableStyleId>
              </a:tblPr>
              <a:tblGrid>
                <a:gridCol w="2640000"/>
                <a:gridCol w="2640000"/>
                <a:gridCol w="2640000"/>
              </a:tblGrid>
              <a:tr h="765175">
                <a:tc>
                  <a:txBody>
                    <a:bodyPr/>
                    <a:lstStyle/>
                    <a:p>
                      <a:pPr indent="0" lvl="0" marL="0" rtl="0" algn="l">
                        <a:spcBef>
                          <a:spcPts val="0"/>
                        </a:spcBef>
                        <a:spcAft>
                          <a:spcPts val="0"/>
                        </a:spcAft>
                        <a:buClr>
                          <a:schemeClr val="dk1"/>
                        </a:buClr>
                        <a:buSzPts val="1600"/>
                        <a:buFont typeface="Arial"/>
                        <a:buNone/>
                      </a:pPr>
                      <a:r>
                        <a:rPr b="1" lang="en" sz="1600">
                          <a:solidFill>
                            <a:schemeClr val="dk1"/>
                          </a:solidFill>
                        </a:rPr>
                        <a:t>¿Cuánto tiempo llevas rentando allí?</a:t>
                      </a:r>
                      <a:endParaRPr sz="1100" u="none" cap="none" strike="noStrike"/>
                    </a:p>
                  </a:txBody>
                  <a:tcPr marT="27625" marB="27625" marR="55250" marL="55250" anchor="ctr">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rtl="0" algn="l">
                        <a:spcBef>
                          <a:spcPts val="0"/>
                        </a:spcBef>
                        <a:spcAft>
                          <a:spcPts val="0"/>
                        </a:spcAft>
                        <a:buClr>
                          <a:schemeClr val="dk1"/>
                        </a:buClr>
                        <a:buSzPts val="1600"/>
                        <a:buFont typeface="Arial"/>
                        <a:buNone/>
                      </a:pPr>
                      <a:r>
                        <a:rPr b="1" lang="en" sz="1600">
                          <a:solidFill>
                            <a:schemeClr val="dk1"/>
                          </a:solidFill>
                        </a:rPr>
                        <a:t>Notificación requerida</a:t>
                      </a:r>
                      <a:endParaRPr sz="1100" u="none" cap="none" strike="noStrike"/>
                    </a:p>
                  </a:txBody>
                  <a:tcPr marT="27625" marB="27625" marR="55250" marL="55250" anchor="ctr">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rtl="0" algn="l">
                        <a:spcBef>
                          <a:spcPts val="0"/>
                        </a:spcBef>
                        <a:spcAft>
                          <a:spcPts val="0"/>
                        </a:spcAft>
                        <a:buClr>
                          <a:schemeClr val="dk1"/>
                        </a:buClr>
                        <a:buSzPts val="1600"/>
                        <a:buFont typeface="Arial"/>
                        <a:buNone/>
                      </a:pPr>
                      <a:r>
                        <a:rPr b="1" lang="en" sz="1500">
                          <a:solidFill>
                            <a:schemeClr val="dk1"/>
                          </a:solidFill>
                        </a:rPr>
                        <a:t>Sanción por no proporcionar el aviso correcto</a:t>
                      </a:r>
                      <a:endParaRPr sz="1000" u="none" cap="none" strike="noStrike"/>
                    </a:p>
                  </a:txBody>
                  <a:tcPr marT="27625" marB="27625" marR="55250" marL="55250" anchor="ctr">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r>
              <a:tr h="632000">
                <a:tc>
                  <a:txBody>
                    <a:bodyPr/>
                    <a:lstStyle/>
                    <a:p>
                      <a:pPr indent="0" lvl="0" marL="0" rtl="0" algn="l">
                        <a:spcBef>
                          <a:spcPts val="0"/>
                        </a:spcBef>
                        <a:spcAft>
                          <a:spcPts val="0"/>
                        </a:spcAft>
                        <a:buClr>
                          <a:schemeClr val="dk1"/>
                        </a:buClr>
                        <a:buSzPts val="1600"/>
                        <a:buFont typeface="Arial"/>
                        <a:buNone/>
                      </a:pPr>
                      <a:r>
                        <a:rPr lang="en" sz="1600">
                          <a:solidFill>
                            <a:schemeClr val="dk1"/>
                          </a:solidFill>
                        </a:rPr>
                        <a:t>Menos de 6 meses</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Al menos 30 días antes de la fecha de terminación indicada</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El inquilino puede permanecer allí hasta 60 días después de que se proporcione el aviso.</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r>
              <a:tr h="632000">
                <a:tc>
                  <a:txBody>
                    <a:bodyPr/>
                    <a:lstStyle/>
                    <a:p>
                      <a:pPr indent="0" lvl="0" marL="0" rtl="0" algn="l">
                        <a:spcBef>
                          <a:spcPts val="0"/>
                        </a:spcBef>
                        <a:spcAft>
                          <a:spcPts val="0"/>
                        </a:spcAft>
                        <a:buClr>
                          <a:schemeClr val="dk1"/>
                        </a:buClr>
                        <a:buSzPts val="1600"/>
                        <a:buFont typeface="Arial"/>
                        <a:buNone/>
                      </a:pPr>
                      <a:r>
                        <a:rPr lang="en" sz="1600">
                          <a:solidFill>
                            <a:schemeClr val="dk1"/>
                          </a:solidFill>
                        </a:rPr>
                        <a:t>De 6 meses a 3 años</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Al menos 60 días antes de la fecha de terminación indicada</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El inquilino puede permanecer allí hasta 90 días después de que se proporcione el aviso.</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r>
              <a:tr h="632000">
                <a:tc>
                  <a:txBody>
                    <a:bodyPr/>
                    <a:lstStyle/>
                    <a:p>
                      <a:pPr indent="0" lvl="0" marL="0" rtl="0" algn="l">
                        <a:spcBef>
                          <a:spcPts val="0"/>
                        </a:spcBef>
                        <a:spcAft>
                          <a:spcPts val="0"/>
                        </a:spcAft>
                        <a:buClr>
                          <a:schemeClr val="dk1"/>
                        </a:buClr>
                        <a:buSzPts val="1600"/>
                        <a:buFont typeface="Arial"/>
                        <a:buNone/>
                      </a:pPr>
                      <a:r>
                        <a:rPr lang="en" sz="1600">
                          <a:solidFill>
                            <a:schemeClr val="dk1"/>
                          </a:solidFill>
                        </a:rPr>
                        <a:t>Greater than 3 years</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Al menos 120 días antes de la fecha de terminación indicada</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c>
                  <a:txBody>
                    <a:bodyPr/>
                    <a:lstStyle/>
                    <a:p>
                      <a:pPr indent="0" lvl="0" marL="0" marR="0" rtl="0" algn="l">
                        <a:lnSpc>
                          <a:spcPct val="100000"/>
                        </a:lnSpc>
                        <a:spcBef>
                          <a:spcPts val="0"/>
                        </a:spcBef>
                        <a:spcAft>
                          <a:spcPts val="0"/>
                        </a:spcAft>
                        <a:buClr>
                          <a:srgbClr val="000000"/>
                        </a:buClr>
                        <a:buSzPts val="1200"/>
                        <a:buFont typeface="Arial"/>
                        <a:buNone/>
                      </a:pPr>
                      <a:r>
                        <a:rPr lang="en" sz="1200"/>
                        <a:t>El inquilino puede permanecer allí hasta 120 días después de que se proporcione el aviso.</a:t>
                      </a:r>
                      <a:endParaRPr sz="1100" u="none" cap="none" strike="noStrike"/>
                    </a:p>
                  </a:txBody>
                  <a:tcPr marT="27625" marB="27625" marR="55250" marL="55250">
                    <a:lnL cap="flat" cmpd="sng" w="9525">
                      <a:solidFill>
                        <a:srgbClr val="DDDDDD"/>
                      </a:solidFill>
                      <a:prstDash val="solid"/>
                      <a:round/>
                      <a:headEnd len="sm" w="sm" type="none"/>
                      <a:tailEnd len="sm" w="sm" type="none"/>
                    </a:lnL>
                    <a:lnR cap="flat" cmpd="sng" w="9525">
                      <a:solidFill>
                        <a:srgbClr val="DDDDDD"/>
                      </a:solidFill>
                      <a:prstDash val="solid"/>
                      <a:round/>
                      <a:headEnd len="sm" w="sm" type="none"/>
                      <a:tailEnd len="sm" w="sm" type="none"/>
                    </a:lnR>
                    <a:lnT cap="flat" cmpd="sng" w="9525">
                      <a:solidFill>
                        <a:srgbClr val="DDDDDD"/>
                      </a:solidFill>
                      <a:prstDash val="solid"/>
                      <a:round/>
                      <a:headEnd len="sm" w="sm" type="none"/>
                      <a:tailEnd len="sm" w="sm" type="none"/>
                    </a:lnT>
                    <a:lnB cap="flat" cmpd="sng" w="9525">
                      <a:solidFill>
                        <a:srgbClr val="DDDDDD"/>
                      </a:solidFill>
                      <a:prstDash val="solid"/>
                      <a:round/>
                      <a:headEnd len="sm" w="sm" type="none"/>
                      <a:tailEnd len="sm" w="sm" type="none"/>
                    </a:lnB>
                    <a:solidFill>
                      <a:srgbClr val="F8F8F8"/>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p56"/>
          <p:cNvSpPr txBox="1"/>
          <p:nvPr/>
        </p:nvSpPr>
        <p:spPr>
          <a:xfrm>
            <a:off x="0" y="860412"/>
            <a:ext cx="8897100" cy="34227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2400"/>
              <a:buFont typeface="Arial"/>
              <a:buNone/>
            </a:pPr>
            <a:r>
              <a:rPr b="1" lang="en" sz="2200">
                <a:latin typeface="Calibri"/>
                <a:ea typeface="Calibri"/>
                <a:cs typeface="Calibri"/>
                <a:sym typeface="Calibri"/>
              </a:rPr>
              <a:t>Court Proceeding - </a:t>
            </a:r>
            <a:r>
              <a:rPr lang="en" sz="2200">
                <a:latin typeface="Calibri"/>
                <a:ea typeface="Calibri"/>
                <a:cs typeface="Calibri"/>
                <a:sym typeface="Calibri"/>
              </a:rPr>
              <a:t>on the date provided in the summons, or on a later date set by the court, the judge or jury will consider the landlord’s evidence justifying eviction as well as any defenses the tenant may have.</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lang="en" sz="2200">
                <a:latin typeface="Calibri"/>
                <a:ea typeface="Calibri"/>
                <a:cs typeface="Calibri"/>
                <a:sym typeface="Calibri"/>
              </a:rPr>
              <a:t>Eviction Order - </a:t>
            </a:r>
            <a:r>
              <a:rPr lang="en" sz="2200">
                <a:latin typeface="Calibri"/>
                <a:ea typeface="Calibri"/>
                <a:cs typeface="Calibri"/>
                <a:sym typeface="Calibri"/>
              </a:rPr>
              <a:t>si el juez o el jurado determina que el inquilino debe ser desalojado, se emitirá una orden de desalojo que indique que el propietario tiene derecho a la posesión.</a:t>
            </a:r>
            <a:endParaRPr sz="22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lang="en" sz="2200">
                <a:solidFill>
                  <a:schemeClr val="dk1"/>
                </a:solidFill>
                <a:latin typeface="Calibri"/>
                <a:ea typeface="Calibri"/>
                <a:cs typeface="Calibri"/>
                <a:sym typeface="Calibri"/>
              </a:rPr>
              <a:t>Cumplimiento por parte del Sheriff - </a:t>
            </a:r>
            <a:r>
              <a:rPr lang="en" sz="2200">
                <a:solidFill>
                  <a:schemeClr val="dk1"/>
                </a:solidFill>
                <a:latin typeface="Calibri"/>
                <a:ea typeface="Calibri"/>
                <a:cs typeface="Calibri"/>
                <a:sym typeface="Calibri"/>
              </a:rPr>
              <a:t>SOLO el Sheriff del Condado local puede  cumplir la orden de desalojo y, de hecho, eliminar a los inquilinos de la propiedad. El propietario no puede bloquear a los inquilinos.</a:t>
            </a:r>
            <a:endParaRPr sz="2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2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444" name="Google Shape;444;p56"/>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45" name="Google Shape;445;p56"/>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46" name="Google Shape;446;p56"/>
          <p:cNvGrpSpPr/>
          <p:nvPr/>
        </p:nvGrpSpPr>
        <p:grpSpPr>
          <a:xfrm>
            <a:off x="0" y="4778583"/>
            <a:ext cx="9144000" cy="365000"/>
            <a:chOff x="0" y="6371444"/>
            <a:chExt cx="9144000" cy="486666"/>
          </a:xfrm>
        </p:grpSpPr>
        <p:sp>
          <p:nvSpPr>
            <p:cNvPr id="447" name="Google Shape;447;p56"/>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48" name="Google Shape;448;p56"/>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449" name="Google Shape;449;p56"/>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4" name="Shape 454"/>
        <p:cNvGrpSpPr/>
        <p:nvPr/>
      </p:nvGrpSpPr>
      <p:grpSpPr>
        <a:xfrm>
          <a:off x="0" y="0"/>
          <a:ext cx="0" cy="0"/>
          <a:chOff x="0" y="0"/>
          <a:chExt cx="0" cy="0"/>
        </a:xfrm>
      </p:grpSpPr>
      <p:sp>
        <p:nvSpPr>
          <p:cNvPr id="455" name="Google Shape;455;p57"/>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56" name="Google Shape;456;p57"/>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57" name="Google Shape;457;p57"/>
          <p:cNvGrpSpPr/>
          <p:nvPr/>
        </p:nvGrpSpPr>
        <p:grpSpPr>
          <a:xfrm>
            <a:off x="0" y="4778583"/>
            <a:ext cx="9144000" cy="365000"/>
            <a:chOff x="0" y="6371444"/>
            <a:chExt cx="9144000" cy="486666"/>
          </a:xfrm>
        </p:grpSpPr>
        <p:sp>
          <p:nvSpPr>
            <p:cNvPr id="458" name="Google Shape;458;p57"/>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59" name="Google Shape;459;p57"/>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grpSp>
        <p:nvGrpSpPr>
          <p:cNvPr id="460" name="Google Shape;460;p57"/>
          <p:cNvGrpSpPr/>
          <p:nvPr/>
        </p:nvGrpSpPr>
        <p:grpSpPr>
          <a:xfrm>
            <a:off x="158181" y="1969165"/>
            <a:ext cx="8828649" cy="601875"/>
            <a:chOff x="4315" y="1502527"/>
            <a:chExt cx="8828649" cy="802500"/>
          </a:xfrm>
        </p:grpSpPr>
        <p:sp>
          <p:nvSpPr>
            <p:cNvPr id="461" name="Google Shape;461;p57"/>
            <p:cNvSpPr/>
            <p:nvPr/>
          </p:nvSpPr>
          <p:spPr>
            <a:xfrm>
              <a:off x="4315" y="1502527"/>
              <a:ext cx="1337700" cy="802500"/>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2" name="Google Shape;462;p57"/>
            <p:cNvSpPr txBox="1"/>
            <p:nvPr/>
          </p:nvSpPr>
          <p:spPr>
            <a:xfrm>
              <a:off x="27822" y="1526034"/>
              <a:ext cx="1290600" cy="75570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rgbClr val="000000"/>
                </a:buClr>
                <a:buSzPts val="1700"/>
                <a:buFont typeface="Arial"/>
                <a:buNone/>
              </a:pPr>
              <a:r>
                <a:rPr lang="en" sz="1700">
                  <a:solidFill>
                    <a:schemeClr val="lt1"/>
                  </a:solidFill>
                  <a:latin typeface="Calibri"/>
                  <a:ea typeface="Calibri"/>
                  <a:cs typeface="Calibri"/>
                  <a:sym typeface="Calibri"/>
                </a:rPr>
                <a:t>Aviso</a:t>
              </a:r>
              <a:endParaRPr b="0" i="0" sz="1400" u="none" cap="none" strike="noStrike">
                <a:solidFill>
                  <a:srgbClr val="000000"/>
                </a:solidFill>
                <a:latin typeface="Arial"/>
                <a:ea typeface="Arial"/>
                <a:cs typeface="Arial"/>
                <a:sym typeface="Arial"/>
              </a:endParaRPr>
            </a:p>
          </p:txBody>
        </p:sp>
        <p:sp>
          <p:nvSpPr>
            <p:cNvPr id="463" name="Google Shape;463;p57"/>
            <p:cNvSpPr/>
            <p:nvPr/>
          </p:nvSpPr>
          <p:spPr>
            <a:xfrm>
              <a:off x="1475751" y="1737957"/>
              <a:ext cx="283500" cy="331800"/>
            </a:xfrm>
            <a:prstGeom prst="rightArrow">
              <a:avLst>
                <a:gd fmla="val 60000" name="adj1"/>
                <a:gd fmla="val 50000" name="adj2"/>
              </a:avLst>
            </a:prstGeom>
            <a:solidFill>
              <a:srgbClr val="ABBAD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4" name="Google Shape;464;p57"/>
            <p:cNvSpPr txBox="1"/>
            <p:nvPr/>
          </p:nvSpPr>
          <p:spPr>
            <a:xfrm>
              <a:off x="1475751" y="1804305"/>
              <a:ext cx="198600" cy="1989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65" name="Google Shape;465;p57"/>
            <p:cNvSpPr/>
            <p:nvPr/>
          </p:nvSpPr>
          <p:spPr>
            <a:xfrm>
              <a:off x="1877052" y="1502527"/>
              <a:ext cx="1337700" cy="802500"/>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6" name="Google Shape;466;p57"/>
            <p:cNvSpPr txBox="1"/>
            <p:nvPr/>
          </p:nvSpPr>
          <p:spPr>
            <a:xfrm>
              <a:off x="1900559" y="1526034"/>
              <a:ext cx="1290600" cy="75570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rgbClr val="000000"/>
                </a:buClr>
                <a:buSzPts val="1700"/>
                <a:buFont typeface="Arial"/>
                <a:buNone/>
              </a:pPr>
              <a:r>
                <a:rPr lang="en" sz="1700">
                  <a:solidFill>
                    <a:schemeClr val="lt1"/>
                  </a:solidFill>
                  <a:latin typeface="Calibri"/>
                  <a:ea typeface="Calibri"/>
                  <a:cs typeface="Calibri"/>
                  <a:sym typeface="Calibri"/>
                </a:rPr>
                <a:t>Queja</a:t>
              </a:r>
              <a:endParaRPr b="0" i="0" sz="1400" u="none" cap="none" strike="noStrike">
                <a:solidFill>
                  <a:srgbClr val="000000"/>
                </a:solidFill>
                <a:latin typeface="Arial"/>
                <a:ea typeface="Arial"/>
                <a:cs typeface="Arial"/>
                <a:sym typeface="Arial"/>
              </a:endParaRPr>
            </a:p>
          </p:txBody>
        </p:sp>
        <p:sp>
          <p:nvSpPr>
            <p:cNvPr id="467" name="Google Shape;467;p57"/>
            <p:cNvSpPr/>
            <p:nvPr/>
          </p:nvSpPr>
          <p:spPr>
            <a:xfrm>
              <a:off x="3348488" y="1737957"/>
              <a:ext cx="283500" cy="331800"/>
            </a:xfrm>
            <a:prstGeom prst="rightArrow">
              <a:avLst>
                <a:gd fmla="val 60000" name="adj1"/>
                <a:gd fmla="val 50000" name="adj2"/>
              </a:avLst>
            </a:prstGeom>
            <a:solidFill>
              <a:srgbClr val="ABBAD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68" name="Google Shape;468;p57"/>
            <p:cNvSpPr txBox="1"/>
            <p:nvPr/>
          </p:nvSpPr>
          <p:spPr>
            <a:xfrm>
              <a:off x="3348488" y="1804305"/>
              <a:ext cx="198600" cy="1989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69" name="Google Shape;469;p57"/>
            <p:cNvSpPr/>
            <p:nvPr/>
          </p:nvSpPr>
          <p:spPr>
            <a:xfrm>
              <a:off x="3749789" y="1502527"/>
              <a:ext cx="1337700" cy="802500"/>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0" name="Google Shape;470;p57"/>
            <p:cNvSpPr txBox="1"/>
            <p:nvPr/>
          </p:nvSpPr>
          <p:spPr>
            <a:xfrm>
              <a:off x="3773296" y="1526034"/>
              <a:ext cx="1290600" cy="75570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rgbClr val="000000"/>
                </a:buClr>
                <a:buSzPts val="1700"/>
                <a:buFont typeface="Arial"/>
                <a:buNone/>
              </a:pPr>
              <a:r>
                <a:rPr lang="en" sz="1700">
                  <a:solidFill>
                    <a:schemeClr val="lt1"/>
                  </a:solidFill>
                  <a:latin typeface="Calibri"/>
                  <a:ea typeface="Calibri"/>
                  <a:cs typeface="Calibri"/>
                  <a:sym typeface="Calibri"/>
                </a:rPr>
                <a:t>Citación</a:t>
              </a:r>
              <a:endParaRPr sz="1700">
                <a:solidFill>
                  <a:schemeClr val="lt1"/>
                </a:solidFill>
                <a:latin typeface="Calibri"/>
                <a:ea typeface="Calibri"/>
                <a:cs typeface="Calibri"/>
                <a:sym typeface="Calibri"/>
              </a:endParaRPr>
            </a:p>
          </p:txBody>
        </p:sp>
        <p:sp>
          <p:nvSpPr>
            <p:cNvPr id="471" name="Google Shape;471;p57"/>
            <p:cNvSpPr/>
            <p:nvPr/>
          </p:nvSpPr>
          <p:spPr>
            <a:xfrm>
              <a:off x="5221226" y="1737957"/>
              <a:ext cx="283500" cy="331800"/>
            </a:xfrm>
            <a:prstGeom prst="rightArrow">
              <a:avLst>
                <a:gd fmla="val 60000" name="adj1"/>
                <a:gd fmla="val 50000" name="adj2"/>
              </a:avLst>
            </a:prstGeom>
            <a:solidFill>
              <a:srgbClr val="ABBAD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2" name="Google Shape;472;p57"/>
            <p:cNvSpPr txBox="1"/>
            <p:nvPr/>
          </p:nvSpPr>
          <p:spPr>
            <a:xfrm>
              <a:off x="5221226" y="1804305"/>
              <a:ext cx="198600" cy="1989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73" name="Google Shape;473;p57"/>
            <p:cNvSpPr/>
            <p:nvPr/>
          </p:nvSpPr>
          <p:spPr>
            <a:xfrm>
              <a:off x="5622527" y="1502527"/>
              <a:ext cx="1337700" cy="802500"/>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4" name="Google Shape;474;p57"/>
            <p:cNvSpPr txBox="1"/>
            <p:nvPr/>
          </p:nvSpPr>
          <p:spPr>
            <a:xfrm>
              <a:off x="5646034" y="1526034"/>
              <a:ext cx="1290600" cy="75570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rgbClr val="000000"/>
                </a:buClr>
                <a:buSzPts val="1700"/>
                <a:buFont typeface="Arial"/>
                <a:buNone/>
              </a:pPr>
              <a:r>
                <a:rPr lang="en" sz="1700">
                  <a:solidFill>
                    <a:schemeClr val="lt1"/>
                  </a:solidFill>
                  <a:latin typeface="Calibri"/>
                  <a:ea typeface="Calibri"/>
                  <a:cs typeface="Calibri"/>
                  <a:sym typeface="Calibri"/>
                </a:rPr>
                <a:t>Corte</a:t>
              </a:r>
              <a:endParaRPr sz="1700">
                <a:solidFill>
                  <a:schemeClr val="lt1"/>
                </a:solidFill>
                <a:latin typeface="Calibri"/>
                <a:ea typeface="Calibri"/>
                <a:cs typeface="Calibri"/>
                <a:sym typeface="Calibri"/>
              </a:endParaRPr>
            </a:p>
          </p:txBody>
        </p:sp>
        <p:sp>
          <p:nvSpPr>
            <p:cNvPr id="475" name="Google Shape;475;p57"/>
            <p:cNvSpPr/>
            <p:nvPr/>
          </p:nvSpPr>
          <p:spPr>
            <a:xfrm>
              <a:off x="7093963" y="1737957"/>
              <a:ext cx="283500" cy="331800"/>
            </a:xfrm>
            <a:prstGeom prst="rightArrow">
              <a:avLst>
                <a:gd fmla="val 60000" name="adj1"/>
                <a:gd fmla="val 50000" name="adj2"/>
              </a:avLst>
            </a:prstGeom>
            <a:solidFill>
              <a:srgbClr val="ABBADE"/>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6" name="Google Shape;476;p57"/>
            <p:cNvSpPr txBox="1"/>
            <p:nvPr/>
          </p:nvSpPr>
          <p:spPr>
            <a:xfrm>
              <a:off x="7093963" y="1804305"/>
              <a:ext cx="198600" cy="198900"/>
            </a:xfrm>
            <a:prstGeom prst="rect">
              <a:avLst/>
            </a:prstGeom>
            <a:noFill/>
            <a:ln>
              <a:noFill/>
            </a:ln>
          </p:spPr>
          <p:txBody>
            <a:bodyPr anchorCtr="0" anchor="ctr" bIns="0" lIns="0" spcFirstLastPara="1" rIns="0" wrap="square" tIns="0">
              <a:noAutofit/>
            </a:bodyPr>
            <a:lstStyle/>
            <a:p>
              <a:pPr indent="0" lvl="0" marL="0" marR="0" rtl="0" algn="ctr">
                <a:lnSpc>
                  <a:spcPct val="9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77" name="Google Shape;477;p57"/>
            <p:cNvSpPr/>
            <p:nvPr/>
          </p:nvSpPr>
          <p:spPr>
            <a:xfrm>
              <a:off x="7495264" y="1502527"/>
              <a:ext cx="1337700" cy="802500"/>
            </a:xfrm>
            <a:prstGeom prst="roundRect">
              <a:avLst>
                <a:gd fmla="val 10000" name="adj"/>
              </a:avLst>
            </a:prstGeom>
            <a:solidFill>
              <a:srgbClr val="4372C3"/>
            </a:solidFill>
            <a:ln cap="flat" cmpd="sng" w="25400">
              <a:solidFill>
                <a:schemeClr val="lt1"/>
              </a:solidFill>
              <a:prstDash val="solid"/>
              <a:round/>
              <a:headEnd len="sm" w="sm" type="none"/>
              <a:tailEnd len="sm" w="sm" type="none"/>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8" name="Google Shape;478;p57"/>
            <p:cNvSpPr txBox="1"/>
            <p:nvPr/>
          </p:nvSpPr>
          <p:spPr>
            <a:xfrm>
              <a:off x="7518771" y="1526034"/>
              <a:ext cx="1290600" cy="755700"/>
            </a:xfrm>
            <a:prstGeom prst="rect">
              <a:avLst/>
            </a:prstGeom>
            <a:noFill/>
            <a:ln>
              <a:noFill/>
            </a:ln>
          </p:spPr>
          <p:txBody>
            <a:bodyPr anchorCtr="0" anchor="ctr" bIns="64750" lIns="64750" spcFirstLastPara="1" rIns="64750" wrap="square" tIns="64750">
              <a:noAutofit/>
            </a:bodyPr>
            <a:lstStyle/>
            <a:p>
              <a:pPr indent="0" lvl="0" marL="0" marR="0" rtl="0" algn="ctr">
                <a:lnSpc>
                  <a:spcPct val="90000"/>
                </a:lnSpc>
                <a:spcBef>
                  <a:spcPts val="0"/>
                </a:spcBef>
                <a:spcAft>
                  <a:spcPts val="0"/>
                </a:spcAft>
                <a:buClr>
                  <a:srgbClr val="000000"/>
                </a:buClr>
                <a:buSzPts val="1700"/>
                <a:buFont typeface="Arial"/>
                <a:buNone/>
              </a:pPr>
              <a:r>
                <a:rPr lang="en" sz="1700">
                  <a:solidFill>
                    <a:schemeClr val="lt1"/>
                  </a:solidFill>
                  <a:latin typeface="Calibri"/>
                  <a:ea typeface="Calibri"/>
                  <a:cs typeface="Calibri"/>
                  <a:sym typeface="Calibri"/>
                </a:rPr>
                <a:t>Ejecución</a:t>
              </a:r>
              <a:endParaRPr sz="1700">
                <a:solidFill>
                  <a:schemeClr val="lt1"/>
                </a:solidFill>
                <a:latin typeface="Calibri"/>
                <a:ea typeface="Calibri"/>
                <a:cs typeface="Calibri"/>
                <a:sym typeface="Calibri"/>
              </a:endParaRPr>
            </a:p>
          </p:txBody>
        </p:sp>
      </p:gr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3" name="Shape 483"/>
        <p:cNvGrpSpPr/>
        <p:nvPr/>
      </p:nvGrpSpPr>
      <p:grpSpPr>
        <a:xfrm>
          <a:off x="0" y="0"/>
          <a:ext cx="0" cy="0"/>
          <a:chOff x="0" y="0"/>
          <a:chExt cx="0" cy="0"/>
        </a:xfrm>
      </p:grpSpPr>
      <p:sp>
        <p:nvSpPr>
          <p:cNvPr id="484" name="Google Shape;484;p58"/>
          <p:cNvSpPr txBox="1"/>
          <p:nvPr/>
        </p:nvSpPr>
        <p:spPr>
          <a:xfrm>
            <a:off x="0" y="860406"/>
            <a:ext cx="8897100" cy="1669200"/>
          </a:xfrm>
          <a:prstGeom prst="rect">
            <a:avLst/>
          </a:prstGeom>
          <a:noFill/>
          <a:ln>
            <a:noFill/>
          </a:ln>
        </p:spPr>
        <p:txBody>
          <a:bodyPr anchorCtr="0" anchor="t" bIns="45000" lIns="90000" spcFirstLastPara="1" rIns="90000" wrap="square" tIns="45000">
            <a:noAutofit/>
          </a:bodyPr>
          <a:lstStyle/>
          <a:p>
            <a:pPr indent="0" lvl="0" marL="0" rtl="0" algn="ctr">
              <a:spcBef>
                <a:spcPts val="1000"/>
              </a:spcBef>
              <a:spcAft>
                <a:spcPts val="0"/>
              </a:spcAft>
              <a:buClr>
                <a:schemeClr val="dk1"/>
              </a:buClr>
              <a:buSzPts val="2100"/>
              <a:buFont typeface="Arial"/>
              <a:buNone/>
            </a:pPr>
            <a:r>
              <a:rPr lang="en" sz="2600">
                <a:solidFill>
                  <a:srgbClr val="3F3F3F"/>
                </a:solidFill>
                <a:latin typeface="Calibri"/>
                <a:ea typeface="Calibri"/>
                <a:cs typeface="Calibri"/>
                <a:sym typeface="Calibri"/>
              </a:rPr>
              <a:t>No espere hasta el último momento para encontrar representación legal en un caso judicial de desalojo. Llame a nuestros socios a continuación si está siendo desahuciado:</a:t>
            </a:r>
            <a:endParaRPr b="1" i="0" sz="1500" u="none" cap="none" strike="noStrike">
              <a:solidFill>
                <a:schemeClr val="dk1"/>
              </a:solidFill>
              <a:latin typeface="Calibri"/>
              <a:ea typeface="Calibri"/>
              <a:cs typeface="Calibri"/>
              <a:sym typeface="Calibri"/>
            </a:endParaRPr>
          </a:p>
        </p:txBody>
      </p:sp>
      <p:sp>
        <p:nvSpPr>
          <p:cNvPr id="485" name="Google Shape;485;p58"/>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86" name="Google Shape;486;p58"/>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487" name="Google Shape;487;p58"/>
          <p:cNvGrpSpPr/>
          <p:nvPr/>
        </p:nvGrpSpPr>
        <p:grpSpPr>
          <a:xfrm>
            <a:off x="0" y="4778583"/>
            <a:ext cx="9144000" cy="365000"/>
            <a:chOff x="0" y="6371444"/>
            <a:chExt cx="9144000" cy="486666"/>
          </a:xfrm>
        </p:grpSpPr>
        <p:sp>
          <p:nvSpPr>
            <p:cNvPr id="488" name="Google Shape;488;p58"/>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489" name="Google Shape;489;p58"/>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490" name="Google Shape;490;p58"/>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
        <p:nvSpPr>
          <p:cNvPr id="491" name="Google Shape;491;p58"/>
          <p:cNvSpPr txBox="1"/>
          <p:nvPr/>
        </p:nvSpPr>
        <p:spPr>
          <a:xfrm>
            <a:off x="663050" y="2529600"/>
            <a:ext cx="2792700" cy="21240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latin typeface="Calibri"/>
                <a:ea typeface="Calibri"/>
                <a:cs typeface="Calibri"/>
                <a:sym typeface="Calibri"/>
              </a:rPr>
              <a:t>Rentervention/ LCBH</a:t>
            </a:r>
            <a:endParaRPr b="1" sz="1800">
              <a:latin typeface="Calibri"/>
              <a:ea typeface="Calibri"/>
              <a:cs typeface="Calibri"/>
              <a:sym typeface="Calibri"/>
            </a:endParaRPr>
          </a:p>
          <a:p>
            <a:pPr indent="0" lvl="0" marL="0" rtl="0" algn="l">
              <a:spcBef>
                <a:spcPts val="0"/>
              </a:spcBef>
              <a:spcAft>
                <a:spcPts val="0"/>
              </a:spcAft>
              <a:buNone/>
            </a:pPr>
            <a:r>
              <a:rPr lang="en" sz="1800">
                <a:latin typeface="Calibri"/>
                <a:ea typeface="Calibri"/>
                <a:cs typeface="Calibri"/>
                <a:sym typeface="Calibri"/>
              </a:rPr>
              <a:t>Rentervention.com</a:t>
            </a:r>
            <a:endParaRPr sz="1800">
              <a:latin typeface="Calibri"/>
              <a:ea typeface="Calibri"/>
              <a:cs typeface="Calibri"/>
              <a:sym typeface="Calibri"/>
            </a:endParaRPr>
          </a:p>
          <a:p>
            <a:pPr indent="0" lvl="0" marL="0" rtl="0" algn="l">
              <a:spcBef>
                <a:spcPts val="0"/>
              </a:spcBef>
              <a:spcAft>
                <a:spcPts val="0"/>
              </a:spcAft>
              <a:buNone/>
            </a:pPr>
            <a:r>
              <a:rPr lang="en" sz="1800">
                <a:latin typeface="Calibri"/>
                <a:ea typeface="Calibri"/>
                <a:cs typeface="Calibri"/>
                <a:sym typeface="Calibri"/>
              </a:rPr>
              <a:t>(312) 347-7600</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b="1" lang="en" sz="1800">
                <a:latin typeface="Calibri"/>
                <a:ea typeface="Calibri"/>
                <a:cs typeface="Calibri"/>
                <a:sym typeface="Calibri"/>
              </a:rPr>
              <a:t>Eviction Help IL</a:t>
            </a:r>
            <a:br>
              <a:rPr lang="en" sz="1800">
                <a:latin typeface="Calibri"/>
                <a:ea typeface="Calibri"/>
                <a:cs typeface="Calibri"/>
                <a:sym typeface="Calibri"/>
              </a:rPr>
            </a:br>
            <a:r>
              <a:rPr lang="en" sz="1800">
                <a:latin typeface="Calibri"/>
                <a:ea typeface="Calibri"/>
                <a:cs typeface="Calibri"/>
                <a:sym typeface="Calibri"/>
              </a:rPr>
              <a:t>Evictionhelpillinois.org</a:t>
            </a:r>
            <a:br>
              <a:rPr lang="en" sz="1800">
                <a:latin typeface="Calibri"/>
                <a:ea typeface="Calibri"/>
                <a:cs typeface="Calibri"/>
                <a:sym typeface="Calibri"/>
              </a:rPr>
            </a:br>
            <a:r>
              <a:rPr lang="en" sz="1800">
                <a:latin typeface="Calibri"/>
                <a:ea typeface="Calibri"/>
                <a:cs typeface="Calibri"/>
                <a:sym typeface="Calibri"/>
              </a:rPr>
              <a:t>(855) 631-0811</a:t>
            </a:r>
            <a:endParaRPr sz="1800">
              <a:latin typeface="Calibri"/>
              <a:ea typeface="Calibri"/>
              <a:cs typeface="Calibri"/>
              <a:sym typeface="Calibri"/>
            </a:endParaRPr>
          </a:p>
        </p:txBody>
      </p:sp>
      <p:sp>
        <p:nvSpPr>
          <p:cNvPr id="492" name="Google Shape;492;p58"/>
          <p:cNvSpPr txBox="1"/>
          <p:nvPr/>
        </p:nvSpPr>
        <p:spPr>
          <a:xfrm>
            <a:off x="4652350" y="2391000"/>
            <a:ext cx="3792600" cy="2401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800">
                <a:latin typeface="Calibri"/>
                <a:ea typeface="Calibri"/>
                <a:cs typeface="Calibri"/>
                <a:sym typeface="Calibri"/>
              </a:rPr>
              <a:t>Legal Aid Chicago</a:t>
            </a:r>
            <a:endParaRPr b="1" sz="1800">
              <a:latin typeface="Calibri"/>
              <a:ea typeface="Calibri"/>
              <a:cs typeface="Calibri"/>
              <a:sym typeface="Calibri"/>
            </a:endParaRPr>
          </a:p>
          <a:p>
            <a:pPr indent="0" lvl="0" marL="0" rtl="0" algn="l">
              <a:spcBef>
                <a:spcPts val="0"/>
              </a:spcBef>
              <a:spcAft>
                <a:spcPts val="0"/>
              </a:spcAft>
              <a:buNone/>
            </a:pPr>
            <a:r>
              <a:rPr lang="en" sz="1800">
                <a:latin typeface="Calibri"/>
                <a:ea typeface="Calibri"/>
                <a:cs typeface="Calibri"/>
                <a:sym typeface="Calibri"/>
              </a:rPr>
              <a:t>legalaidchicago.org</a:t>
            </a:r>
            <a:endParaRPr sz="1800">
              <a:latin typeface="Calibri"/>
              <a:ea typeface="Calibri"/>
              <a:cs typeface="Calibri"/>
              <a:sym typeface="Calibri"/>
            </a:endParaRPr>
          </a:p>
          <a:p>
            <a:pPr indent="0" lvl="0" marL="0" rtl="0" algn="l">
              <a:spcBef>
                <a:spcPts val="0"/>
              </a:spcBef>
              <a:spcAft>
                <a:spcPts val="0"/>
              </a:spcAft>
              <a:buNone/>
            </a:pPr>
            <a:r>
              <a:rPr lang="en" sz="1800">
                <a:latin typeface="Calibri"/>
                <a:ea typeface="Calibri"/>
                <a:cs typeface="Calibri"/>
                <a:sym typeface="Calibri"/>
              </a:rPr>
              <a:t>(312) 341-1070</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t/>
            </a:r>
            <a:endParaRPr sz="1800">
              <a:latin typeface="Calibri"/>
              <a:ea typeface="Calibri"/>
              <a:cs typeface="Calibri"/>
              <a:sym typeface="Calibri"/>
            </a:endParaRPr>
          </a:p>
          <a:p>
            <a:pPr indent="0" lvl="0" marL="0" rtl="0" algn="l">
              <a:spcBef>
                <a:spcPts val="0"/>
              </a:spcBef>
              <a:spcAft>
                <a:spcPts val="0"/>
              </a:spcAft>
              <a:buNone/>
            </a:pPr>
            <a:r>
              <a:rPr b="1" lang="en" sz="1800">
                <a:latin typeface="Calibri"/>
                <a:ea typeface="Calibri"/>
                <a:cs typeface="Calibri"/>
                <a:sym typeface="Calibri"/>
              </a:rPr>
              <a:t>Center for Conflict Resolution</a:t>
            </a:r>
            <a:br>
              <a:rPr lang="en" sz="1800">
                <a:latin typeface="Calibri"/>
                <a:ea typeface="Calibri"/>
                <a:cs typeface="Calibri"/>
                <a:sym typeface="Calibri"/>
              </a:rPr>
            </a:br>
            <a:r>
              <a:rPr lang="en" sz="1800">
                <a:latin typeface="Calibri"/>
                <a:ea typeface="Calibri"/>
                <a:cs typeface="Calibri"/>
                <a:sym typeface="Calibri"/>
              </a:rPr>
              <a:t>Ccrchicago.org</a:t>
            </a:r>
            <a:br>
              <a:rPr lang="en" sz="1800">
                <a:latin typeface="Calibri"/>
                <a:ea typeface="Calibri"/>
                <a:cs typeface="Calibri"/>
                <a:sym typeface="Calibri"/>
              </a:rPr>
            </a:br>
            <a:r>
              <a:rPr lang="en" sz="1800">
                <a:latin typeface="Calibri"/>
                <a:ea typeface="Calibri"/>
                <a:cs typeface="Calibri"/>
                <a:sym typeface="Calibri"/>
              </a:rPr>
              <a:t>(855) 631-0811</a:t>
            </a:r>
            <a:endParaRPr sz="1800">
              <a:latin typeface="Calibri"/>
              <a:ea typeface="Calibri"/>
              <a:cs typeface="Calibri"/>
              <a:sym typeface="Calibri"/>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7" name="Shape 497"/>
        <p:cNvGrpSpPr/>
        <p:nvPr/>
      </p:nvGrpSpPr>
      <p:grpSpPr>
        <a:xfrm>
          <a:off x="0" y="0"/>
          <a:ext cx="0" cy="0"/>
          <a:chOff x="0" y="0"/>
          <a:chExt cx="0" cy="0"/>
        </a:xfrm>
      </p:grpSpPr>
      <p:sp>
        <p:nvSpPr>
          <p:cNvPr id="498" name="Google Shape;498;p59"/>
          <p:cNvSpPr txBox="1"/>
          <p:nvPr/>
        </p:nvSpPr>
        <p:spPr>
          <a:xfrm>
            <a:off x="0" y="860406"/>
            <a:ext cx="8897100" cy="1669200"/>
          </a:xfrm>
          <a:prstGeom prst="rect">
            <a:avLst/>
          </a:prstGeom>
          <a:noFill/>
          <a:ln>
            <a:noFill/>
          </a:ln>
        </p:spPr>
        <p:txBody>
          <a:bodyPr anchorCtr="0" anchor="t" bIns="45000" lIns="90000" spcFirstLastPara="1" rIns="90000" wrap="square" tIns="45000">
            <a:noAutofit/>
          </a:bodyPr>
          <a:lstStyle/>
          <a:p>
            <a:pPr indent="0" lvl="0" marL="0" rtl="0" algn="ctr">
              <a:spcBef>
                <a:spcPts val="1000"/>
              </a:spcBef>
              <a:spcAft>
                <a:spcPts val="0"/>
              </a:spcAft>
              <a:buClr>
                <a:schemeClr val="dk1"/>
              </a:buClr>
              <a:buSzPts val="2100"/>
              <a:buFont typeface="Arial"/>
              <a:buNone/>
            </a:pPr>
            <a:r>
              <a:rPr b="1" lang="en" sz="3000">
                <a:solidFill>
                  <a:srgbClr val="3F3F3F"/>
                </a:solidFill>
                <a:latin typeface="Calibri"/>
                <a:ea typeface="Calibri"/>
                <a:cs typeface="Calibri"/>
                <a:sym typeface="Calibri"/>
              </a:rPr>
              <a:t>¿Qué ocurre si el propietario no respeta el proceso legal de desalojo?</a:t>
            </a:r>
            <a:endParaRPr b="1" sz="3000">
              <a:solidFill>
                <a:srgbClr val="3F3F3F"/>
              </a:solidFill>
              <a:latin typeface="Calibri"/>
              <a:ea typeface="Calibri"/>
              <a:cs typeface="Calibri"/>
              <a:sym typeface="Calibri"/>
            </a:endParaRPr>
          </a:p>
          <a:p>
            <a:pPr indent="0" lvl="0" marL="0" rtl="0" algn="ctr">
              <a:spcBef>
                <a:spcPts val="1000"/>
              </a:spcBef>
              <a:spcAft>
                <a:spcPts val="0"/>
              </a:spcAft>
              <a:buClr>
                <a:schemeClr val="dk1"/>
              </a:buClr>
              <a:buSzPts val="2100"/>
              <a:buFont typeface="Arial"/>
              <a:buNone/>
            </a:pPr>
            <a:r>
              <a:rPr lang="en" sz="2600">
                <a:solidFill>
                  <a:srgbClr val="3F3F3F"/>
                </a:solidFill>
                <a:latin typeface="Calibri"/>
                <a:ea typeface="Calibri"/>
                <a:cs typeface="Calibri"/>
                <a:sym typeface="Calibri"/>
              </a:rPr>
              <a:t>Un </a:t>
            </a:r>
            <a:r>
              <a:rPr lang="en" sz="2600">
                <a:solidFill>
                  <a:srgbClr val="3F3F3F"/>
                </a:solidFill>
                <a:latin typeface="Calibri"/>
                <a:ea typeface="Calibri"/>
                <a:cs typeface="Calibri"/>
                <a:sym typeface="Calibri"/>
              </a:rPr>
              <a:t>bloqueo</a:t>
            </a:r>
            <a:r>
              <a:rPr lang="en" sz="2600">
                <a:solidFill>
                  <a:srgbClr val="3F3F3F"/>
                </a:solidFill>
                <a:latin typeface="Calibri"/>
                <a:ea typeface="Calibri"/>
                <a:cs typeface="Calibri"/>
                <a:sym typeface="Calibri"/>
              </a:rPr>
              <a:t> se produce cuando el propietario intenta sacar a un individuo sin que medie un tribunal o cualquier otra acción que interfiera en la ocupación del inquilino.</a:t>
            </a:r>
            <a:r>
              <a:rPr lang="en" sz="2600">
                <a:solidFill>
                  <a:srgbClr val="FF0000"/>
                </a:solidFill>
                <a:latin typeface="Calibri"/>
                <a:ea typeface="Calibri"/>
                <a:cs typeface="Calibri"/>
                <a:sym typeface="Calibri"/>
              </a:rPr>
              <a:t> </a:t>
            </a:r>
            <a:r>
              <a:rPr lang="en" sz="2300">
                <a:solidFill>
                  <a:srgbClr val="FF0000"/>
                </a:solidFill>
                <a:latin typeface="Calibri"/>
                <a:ea typeface="Calibri"/>
                <a:cs typeface="Calibri"/>
                <a:sym typeface="Calibri"/>
              </a:rPr>
              <a:t>Algunos ejemplos son:</a:t>
            </a:r>
            <a:endParaRPr sz="2300">
              <a:solidFill>
                <a:srgbClr val="FF0000"/>
              </a:solidFill>
              <a:latin typeface="Calibri"/>
              <a:ea typeface="Calibri"/>
              <a:cs typeface="Calibri"/>
              <a:sym typeface="Calibri"/>
            </a:endParaRPr>
          </a:p>
          <a:p>
            <a:pPr indent="0" lvl="0" marL="0" rtl="0" algn="ctr">
              <a:spcBef>
                <a:spcPts val="1000"/>
              </a:spcBef>
              <a:spcAft>
                <a:spcPts val="0"/>
              </a:spcAft>
              <a:buClr>
                <a:schemeClr val="dk1"/>
              </a:buClr>
              <a:buSzPts val="2100"/>
              <a:buFont typeface="Arial"/>
              <a:buNone/>
            </a:pPr>
            <a:r>
              <a:t/>
            </a:r>
            <a:endParaRPr b="1" sz="3000">
              <a:solidFill>
                <a:srgbClr val="3F3F3F"/>
              </a:solidFill>
              <a:latin typeface="Calibri"/>
              <a:ea typeface="Calibri"/>
              <a:cs typeface="Calibri"/>
              <a:sym typeface="Calibri"/>
            </a:endParaRPr>
          </a:p>
        </p:txBody>
      </p:sp>
      <p:sp>
        <p:nvSpPr>
          <p:cNvPr id="499" name="Google Shape;499;p59"/>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00" name="Google Shape;500;p59"/>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501" name="Google Shape;501;p59"/>
          <p:cNvGrpSpPr/>
          <p:nvPr/>
        </p:nvGrpSpPr>
        <p:grpSpPr>
          <a:xfrm>
            <a:off x="0" y="4778583"/>
            <a:ext cx="9144000" cy="365000"/>
            <a:chOff x="0" y="6371444"/>
            <a:chExt cx="9144000" cy="486666"/>
          </a:xfrm>
        </p:grpSpPr>
        <p:sp>
          <p:nvSpPr>
            <p:cNvPr id="502" name="Google Shape;502;p59"/>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03" name="Google Shape;503;p59"/>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504" name="Google Shape;504;p59"/>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
        <p:nvSpPr>
          <p:cNvPr id="505" name="Google Shape;505;p59"/>
          <p:cNvSpPr txBox="1"/>
          <p:nvPr/>
        </p:nvSpPr>
        <p:spPr>
          <a:xfrm>
            <a:off x="813950" y="3241125"/>
            <a:ext cx="4088400" cy="2883300"/>
          </a:xfrm>
          <a:prstGeom prst="rect">
            <a:avLst/>
          </a:prstGeom>
          <a:noFill/>
          <a:ln>
            <a:noFill/>
          </a:ln>
        </p:spPr>
        <p:txBody>
          <a:bodyPr anchorCtr="0" anchor="t" bIns="35100" lIns="67500" spcFirstLastPara="1" rIns="67500" wrap="square" tIns="35100">
            <a:noAutofit/>
          </a:bodyPr>
          <a:lstStyle/>
          <a:p>
            <a:pPr indent="-209550" lvl="1" marL="215900" marR="0" rtl="0" algn="l">
              <a:lnSpc>
                <a:spcPct val="90000"/>
              </a:lnSpc>
              <a:spcBef>
                <a:spcPts val="0"/>
              </a:spcBef>
              <a:spcAft>
                <a:spcPts val="0"/>
              </a:spcAft>
              <a:buClr>
                <a:schemeClr val="dk1"/>
              </a:buClr>
              <a:buSzPts val="2100"/>
              <a:buFont typeface="Calibri"/>
              <a:buChar char="•"/>
            </a:pPr>
            <a:r>
              <a:rPr lang="en">
                <a:solidFill>
                  <a:schemeClr val="dk1"/>
                </a:solidFill>
                <a:latin typeface="Calibri"/>
                <a:ea typeface="Calibri"/>
                <a:cs typeface="Calibri"/>
                <a:sym typeface="Calibri"/>
              </a:rPr>
              <a:t>Cambio de cerraduras</a:t>
            </a:r>
            <a:endParaRPr b="0" i="0" u="none" cap="none" strike="noStrike">
              <a:solidFill>
                <a:srgbClr val="000000"/>
              </a:solidFill>
              <a:latin typeface="Arial"/>
              <a:ea typeface="Arial"/>
              <a:cs typeface="Arial"/>
              <a:sym typeface="Arial"/>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Bloqueo de cerraduras</a:t>
            </a:r>
            <a:endParaRPr b="0" i="0" u="none" cap="none" strike="noStrike">
              <a:solidFill>
                <a:srgbClr val="000000"/>
              </a:solidFill>
              <a:latin typeface="Arial"/>
              <a:ea typeface="Arial"/>
              <a:cs typeface="Arial"/>
              <a:sym typeface="Arial"/>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Retirar puertas</a:t>
            </a:r>
            <a:endParaRPr b="0" i="0" u="none" cap="none" strike="noStrike">
              <a:solidFill>
                <a:srgbClr val="000000"/>
              </a:solidFill>
              <a:latin typeface="Arial"/>
              <a:ea typeface="Arial"/>
              <a:cs typeface="Arial"/>
              <a:sym typeface="Arial"/>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Eliminar ventanas</a:t>
            </a:r>
            <a:endParaRPr b="0" i="0" u="none" cap="none" strike="noStrike">
              <a:solidFill>
                <a:srgbClr val="000000"/>
              </a:solidFill>
              <a:latin typeface="Arial"/>
              <a:ea typeface="Arial"/>
              <a:cs typeface="Arial"/>
              <a:sym typeface="Arial"/>
            </a:endParaRPr>
          </a:p>
          <a:p>
            <a:pPr indent="0" lvl="0" marL="0" marR="0" rtl="0" algn="l">
              <a:lnSpc>
                <a:spcPct val="90000"/>
              </a:lnSpc>
              <a:spcBef>
                <a:spcPts val="300"/>
              </a:spcBef>
              <a:spcAft>
                <a:spcPts val="0"/>
              </a:spcAft>
              <a:buNone/>
            </a:pPr>
            <a:r>
              <a:t/>
            </a:r>
            <a:endParaRPr b="0" i="0" u="none" cap="none" strike="noStrike">
              <a:solidFill>
                <a:srgbClr val="000000"/>
              </a:solidFill>
              <a:latin typeface="Arial"/>
              <a:ea typeface="Arial"/>
              <a:cs typeface="Arial"/>
              <a:sym typeface="Arial"/>
            </a:endParaRPr>
          </a:p>
        </p:txBody>
      </p:sp>
      <p:sp>
        <p:nvSpPr>
          <p:cNvPr id="506" name="Google Shape;506;p59"/>
          <p:cNvSpPr txBox="1"/>
          <p:nvPr/>
        </p:nvSpPr>
        <p:spPr>
          <a:xfrm>
            <a:off x="4820402" y="3060300"/>
            <a:ext cx="4157100" cy="2883300"/>
          </a:xfrm>
          <a:prstGeom prst="rect">
            <a:avLst/>
          </a:prstGeom>
          <a:noFill/>
          <a:ln>
            <a:noFill/>
          </a:ln>
        </p:spPr>
        <p:txBody>
          <a:bodyPr anchorCtr="0" anchor="t" bIns="35100" lIns="67500" spcFirstLastPara="1" rIns="67500" wrap="square" tIns="35100">
            <a:noAutofit/>
          </a:bodyPr>
          <a:lstStyle/>
          <a:p>
            <a:pPr indent="0" lvl="0" marL="685800" marR="0" rtl="0" algn="l">
              <a:lnSpc>
                <a:spcPct val="90000"/>
              </a:lnSpc>
              <a:spcBef>
                <a:spcPts val="300"/>
              </a:spcBef>
              <a:spcAft>
                <a:spcPts val="0"/>
              </a:spcAft>
              <a:buNone/>
            </a:pPr>
            <a:r>
              <a:t/>
            </a:r>
            <a:endParaRPr b="0" i="0" sz="1500" u="none" cap="none" strike="noStrike">
              <a:solidFill>
                <a:srgbClr val="000000"/>
              </a:solidFill>
              <a:latin typeface="Arial"/>
              <a:ea typeface="Arial"/>
              <a:cs typeface="Arial"/>
              <a:sym typeface="Arial"/>
            </a:endParaRPr>
          </a:p>
          <a:p>
            <a:pPr indent="-215900" lvl="1" marL="215900" marR="0" rtl="0" algn="l">
              <a:lnSpc>
                <a:spcPct val="90000"/>
              </a:lnSpc>
              <a:spcBef>
                <a:spcPts val="300"/>
              </a:spcBef>
              <a:spcAft>
                <a:spcPts val="0"/>
              </a:spcAft>
              <a:buClr>
                <a:schemeClr val="dk1"/>
              </a:buClr>
              <a:buSzPts val="2200"/>
              <a:buFont typeface="Calibri"/>
              <a:buChar char="•"/>
            </a:pPr>
            <a:r>
              <a:rPr lang="en" sz="1500">
                <a:solidFill>
                  <a:schemeClr val="dk1"/>
                </a:solidFill>
                <a:latin typeface="Calibri"/>
                <a:ea typeface="Calibri"/>
                <a:cs typeface="Calibri"/>
                <a:sym typeface="Calibri"/>
              </a:rPr>
              <a:t>Cerrar las utilidades (agua, luz, gas, etc)</a:t>
            </a:r>
            <a:endParaRPr b="0" i="0" sz="1500" u="none" cap="none" strike="noStrike">
              <a:solidFill>
                <a:srgbClr val="000000"/>
              </a:solidFill>
              <a:latin typeface="Arial"/>
              <a:ea typeface="Arial"/>
              <a:cs typeface="Arial"/>
              <a:sym typeface="Arial"/>
            </a:endParaRPr>
          </a:p>
          <a:p>
            <a:pPr indent="-215900" lvl="1" marL="215900" marR="0" rtl="0" algn="l">
              <a:lnSpc>
                <a:spcPct val="90000"/>
              </a:lnSpc>
              <a:spcBef>
                <a:spcPts val="300"/>
              </a:spcBef>
              <a:spcAft>
                <a:spcPts val="0"/>
              </a:spcAft>
              <a:buClr>
                <a:schemeClr val="dk1"/>
              </a:buClr>
              <a:buSzPts val="2200"/>
              <a:buFont typeface="Calibri"/>
              <a:buChar char="•"/>
            </a:pPr>
            <a:r>
              <a:rPr lang="en" sz="1500">
                <a:solidFill>
                  <a:schemeClr val="dk1"/>
                </a:solidFill>
                <a:latin typeface="Calibri"/>
                <a:ea typeface="Calibri"/>
                <a:cs typeface="Calibri"/>
                <a:sym typeface="Calibri"/>
              </a:rPr>
              <a:t>Sacar las cosas de la propiedad</a:t>
            </a:r>
            <a:endParaRPr b="0" i="0" sz="1500" u="none" cap="none" strike="noStrike">
              <a:solidFill>
                <a:srgbClr val="000000"/>
              </a:solidFill>
              <a:latin typeface="Arial"/>
              <a:ea typeface="Arial"/>
              <a:cs typeface="Arial"/>
              <a:sym typeface="Arial"/>
            </a:endParaRPr>
          </a:p>
          <a:p>
            <a:pPr indent="-215900" lvl="1" marL="215900" marR="0" rtl="0" algn="l">
              <a:lnSpc>
                <a:spcPct val="90000"/>
              </a:lnSpc>
              <a:spcBef>
                <a:spcPts val="300"/>
              </a:spcBef>
              <a:spcAft>
                <a:spcPts val="0"/>
              </a:spcAft>
              <a:buClr>
                <a:schemeClr val="dk1"/>
              </a:buClr>
              <a:buSzPts val="2200"/>
              <a:buFont typeface="Calibri"/>
              <a:buChar char="•"/>
            </a:pPr>
            <a:r>
              <a:rPr lang="en" sz="1500">
                <a:solidFill>
                  <a:schemeClr val="dk1"/>
                </a:solidFill>
                <a:latin typeface="Calibri"/>
                <a:ea typeface="Calibri"/>
                <a:cs typeface="Calibri"/>
                <a:sym typeface="Calibri"/>
              </a:rPr>
              <a:t>Hacer un apartamento inhabitable</a:t>
            </a:r>
            <a:endParaRPr b="0" i="0" sz="1500" u="none" cap="none" strike="noStrike">
              <a:solidFill>
                <a:srgbClr val="000000"/>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60"/>
          <p:cNvSpPr txBox="1"/>
          <p:nvPr/>
        </p:nvSpPr>
        <p:spPr>
          <a:xfrm>
            <a:off x="0" y="860412"/>
            <a:ext cx="8897100" cy="34227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2400"/>
              <a:buFont typeface="Arial"/>
              <a:buNone/>
            </a:pPr>
            <a:r>
              <a:rPr lang="en" sz="2100">
                <a:latin typeface="Calibri"/>
                <a:ea typeface="Calibri"/>
                <a:cs typeface="Calibri"/>
                <a:sym typeface="Calibri"/>
              </a:rPr>
              <a:t>La Línea Directa de MTO recibe regularmente llamadas sobre </a:t>
            </a:r>
            <a:r>
              <a:rPr lang="en" sz="2100">
                <a:latin typeface="Calibri"/>
                <a:ea typeface="Calibri"/>
                <a:cs typeface="Calibri"/>
                <a:sym typeface="Calibri"/>
              </a:rPr>
              <a:t>bloqueos</a:t>
            </a:r>
            <a:r>
              <a:rPr lang="en" sz="2100">
                <a:latin typeface="Calibri"/>
                <a:ea typeface="Calibri"/>
                <a:cs typeface="Calibri"/>
                <a:sym typeface="Calibri"/>
              </a:rPr>
              <a:t> ilegales.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2100">
                <a:latin typeface="Calibri"/>
                <a:ea typeface="Calibri"/>
                <a:cs typeface="Calibri"/>
                <a:sym typeface="Calibri"/>
              </a:rPr>
              <a:t>La ley de la ciudad exige que la policía investigue los bloqueos. Normalmente, la policía no se toma en serio el asunto o incluso ayuda a los malos propietarios con esto.</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lang="en" sz="2100">
                <a:latin typeface="Calibri"/>
                <a:ea typeface="Calibri"/>
                <a:cs typeface="Calibri"/>
                <a:sym typeface="Calibri"/>
              </a:rPr>
              <a:t>Un bloqueo es una infracción del código municipal de la ciudad que puede dar lugar a un arresto y a una multa de entre 200 y 500 dólares por día en que se produzca el cierre. Sin embargo, rara vez se multa a los propietarios por los cierres patronales.</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800" u="none" cap="none" strike="noStrike">
              <a:solidFill>
                <a:schemeClr val="dk1"/>
              </a:solidFill>
              <a:latin typeface="Calibri"/>
              <a:ea typeface="Calibri"/>
              <a:cs typeface="Calibri"/>
              <a:sym typeface="Calibri"/>
            </a:endParaRPr>
          </a:p>
        </p:txBody>
      </p:sp>
      <p:sp>
        <p:nvSpPr>
          <p:cNvPr id="513" name="Google Shape;513;p60"/>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14" name="Google Shape;514;p60"/>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515" name="Google Shape;515;p60"/>
          <p:cNvGrpSpPr/>
          <p:nvPr/>
        </p:nvGrpSpPr>
        <p:grpSpPr>
          <a:xfrm>
            <a:off x="0" y="4778583"/>
            <a:ext cx="9144000" cy="365000"/>
            <a:chOff x="0" y="6371444"/>
            <a:chExt cx="9144000" cy="486666"/>
          </a:xfrm>
        </p:grpSpPr>
        <p:sp>
          <p:nvSpPr>
            <p:cNvPr id="516" name="Google Shape;516;p60"/>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17" name="Google Shape;517;p60"/>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518" name="Google Shape;518;p60"/>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3" name="Shape 523"/>
        <p:cNvGrpSpPr/>
        <p:nvPr/>
      </p:nvGrpSpPr>
      <p:grpSpPr>
        <a:xfrm>
          <a:off x="0" y="0"/>
          <a:ext cx="0" cy="0"/>
          <a:chOff x="0" y="0"/>
          <a:chExt cx="0" cy="0"/>
        </a:xfrm>
      </p:grpSpPr>
      <p:sp>
        <p:nvSpPr>
          <p:cNvPr id="524" name="Google Shape;524;p61"/>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25" name="Google Shape;525;p61"/>
          <p:cNvSpPr txBox="1"/>
          <p:nvPr/>
        </p:nvSpPr>
        <p:spPr>
          <a:xfrm>
            <a:off x="159212" y="94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Proceso de desalojo</a:t>
            </a:r>
            <a:endParaRPr b="0" i="0" sz="4800" u="none" cap="none" strike="noStrike">
              <a:solidFill>
                <a:schemeClr val="lt1"/>
              </a:solidFill>
              <a:latin typeface="Calibri"/>
              <a:ea typeface="Calibri"/>
              <a:cs typeface="Calibri"/>
              <a:sym typeface="Calibri"/>
            </a:endParaRPr>
          </a:p>
        </p:txBody>
      </p:sp>
      <p:grpSp>
        <p:nvGrpSpPr>
          <p:cNvPr id="526" name="Google Shape;526;p61"/>
          <p:cNvGrpSpPr/>
          <p:nvPr/>
        </p:nvGrpSpPr>
        <p:grpSpPr>
          <a:xfrm>
            <a:off x="0" y="4778583"/>
            <a:ext cx="9144000" cy="365000"/>
            <a:chOff x="0" y="6371444"/>
            <a:chExt cx="9144000" cy="486666"/>
          </a:xfrm>
        </p:grpSpPr>
        <p:sp>
          <p:nvSpPr>
            <p:cNvPr id="527" name="Google Shape;527;p61"/>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528" name="Google Shape;528;p61"/>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529" name="Google Shape;529;p61"/>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
        <p:nvSpPr>
          <p:cNvPr id="530" name="Google Shape;530;p61"/>
          <p:cNvSpPr txBox="1"/>
          <p:nvPr/>
        </p:nvSpPr>
        <p:spPr>
          <a:xfrm>
            <a:off x="252725" y="1793375"/>
            <a:ext cx="2483100" cy="2784600"/>
          </a:xfrm>
          <a:prstGeom prst="rect">
            <a:avLst/>
          </a:prstGeom>
          <a:noFill/>
          <a:ln>
            <a:noFill/>
          </a:ln>
        </p:spPr>
        <p:txBody>
          <a:bodyPr anchorCtr="0" anchor="t" bIns="35100" lIns="67500" spcFirstLastPara="1" rIns="67500" wrap="square" tIns="35100">
            <a:noAutofit/>
          </a:bodyPr>
          <a:lstStyle/>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Cambio de cerraduras</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Bloqueo de cerraduras</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Retirar puertas</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Eliminar ventanas</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Cerrar las utilidades (agua, luz, gas, etc)</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Sacar las cosas de la propiedad</a:t>
            </a:r>
            <a:endParaRPr>
              <a:solidFill>
                <a:schemeClr val="dk1"/>
              </a:solidFill>
              <a:latin typeface="Calibri"/>
              <a:ea typeface="Calibri"/>
              <a:cs typeface="Calibri"/>
              <a:sym typeface="Calibri"/>
            </a:endParaRPr>
          </a:p>
          <a:p>
            <a:pPr indent="-209550" lvl="1" marL="215900" marR="0" rtl="0" algn="l">
              <a:lnSpc>
                <a:spcPct val="90000"/>
              </a:lnSpc>
              <a:spcBef>
                <a:spcPts val="300"/>
              </a:spcBef>
              <a:spcAft>
                <a:spcPts val="0"/>
              </a:spcAft>
              <a:buClr>
                <a:schemeClr val="dk1"/>
              </a:buClr>
              <a:buSzPts val="2100"/>
              <a:buFont typeface="Calibri"/>
              <a:buChar char="•"/>
            </a:pPr>
            <a:r>
              <a:rPr lang="en">
                <a:solidFill>
                  <a:schemeClr val="dk1"/>
                </a:solidFill>
                <a:latin typeface="Calibri"/>
                <a:ea typeface="Calibri"/>
                <a:cs typeface="Calibri"/>
                <a:sym typeface="Calibri"/>
              </a:rPr>
              <a:t>Hacer un apartamento inhabitable</a:t>
            </a:r>
            <a:endParaRPr>
              <a:solidFill>
                <a:schemeClr val="dk1"/>
              </a:solidFill>
              <a:latin typeface="Calibri"/>
              <a:ea typeface="Calibri"/>
              <a:cs typeface="Calibri"/>
              <a:sym typeface="Calibri"/>
            </a:endParaRPr>
          </a:p>
        </p:txBody>
      </p:sp>
      <p:sp>
        <p:nvSpPr>
          <p:cNvPr id="531" name="Google Shape;531;p61"/>
          <p:cNvSpPr/>
          <p:nvPr/>
        </p:nvSpPr>
        <p:spPr>
          <a:xfrm>
            <a:off x="3227454" y="2042111"/>
            <a:ext cx="5160000" cy="6927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lang="en" u="sng"/>
              <a:t>Paso</a:t>
            </a:r>
            <a:r>
              <a:rPr b="1" i="0" lang="en" sz="1400" u="sng" cap="none" strike="noStrike">
                <a:solidFill>
                  <a:srgbClr val="000000"/>
                </a:solidFill>
                <a:latin typeface="Arial"/>
                <a:ea typeface="Arial"/>
                <a:cs typeface="Arial"/>
                <a:sym typeface="Arial"/>
              </a:rPr>
              <a:t> 2</a:t>
            </a:r>
            <a:r>
              <a:rPr b="1" i="0" lang="en" sz="1400" u="none" cap="none" strike="noStrike">
                <a:solidFill>
                  <a:srgbClr val="000000"/>
                </a:solidFill>
                <a:latin typeface="Arial"/>
                <a:ea typeface="Arial"/>
                <a:cs typeface="Arial"/>
                <a:sym typeface="Arial"/>
              </a:rPr>
              <a:t>: </a:t>
            </a:r>
            <a:r>
              <a:rPr lang="en"/>
              <a:t>Llama a la policía: La ley de la ciudad requiere que la policía responda a bloqueos. Debe estar presente en el local. Asegúrese de tener una prueba de residencia con usted, como </a:t>
            </a:r>
            <a:endParaRPr/>
          </a:p>
          <a:p>
            <a:pPr indent="0" lvl="0" marL="0" marR="0" rtl="0" algn="l">
              <a:lnSpc>
                <a:spcPct val="100000"/>
              </a:lnSpc>
              <a:spcBef>
                <a:spcPts val="0"/>
              </a:spcBef>
              <a:spcAft>
                <a:spcPts val="0"/>
              </a:spcAft>
              <a:buClr>
                <a:srgbClr val="000000"/>
              </a:buClr>
              <a:buSzPts val="1400"/>
              <a:buFont typeface="Arial"/>
              <a:buNone/>
            </a:pPr>
            <a:r>
              <a:rPr lang="en"/>
              <a:t>su identificación estatal o una factura de la luz.</a:t>
            </a:r>
            <a:endParaRPr/>
          </a:p>
          <a:p>
            <a:pPr indent="0" lvl="0" marL="0" marR="0" rtl="0" algn="l">
              <a:lnSpc>
                <a:spcPct val="100000"/>
              </a:lnSpc>
              <a:spcBef>
                <a:spcPts val="0"/>
              </a:spcBef>
              <a:spcAft>
                <a:spcPts val="0"/>
              </a:spcAft>
              <a:buClr>
                <a:srgbClr val="000000"/>
              </a:buClr>
              <a:buSzPts val="1400"/>
              <a:buFont typeface="Arial"/>
              <a:buNone/>
            </a:pPr>
            <a:r>
              <a:t/>
            </a:r>
            <a:endParaRPr/>
          </a:p>
          <a:p>
            <a:pPr indent="0" lvl="0" marL="0" marR="0" rtl="0" algn="l">
              <a:lnSpc>
                <a:spcPct val="100000"/>
              </a:lnSpc>
              <a:spcBef>
                <a:spcPts val="0"/>
              </a:spcBef>
              <a:spcAft>
                <a:spcPts val="0"/>
              </a:spcAft>
              <a:buClr>
                <a:srgbClr val="000000"/>
              </a:buClr>
              <a:buSzPts val="1400"/>
              <a:buFont typeface="Arial"/>
              <a:buNone/>
            </a:pPr>
            <a:r>
              <a:t/>
            </a:r>
            <a:endParaRPr/>
          </a:p>
        </p:txBody>
      </p:sp>
      <p:sp>
        <p:nvSpPr>
          <p:cNvPr id="532" name="Google Shape;532;p61"/>
          <p:cNvSpPr txBox="1"/>
          <p:nvPr/>
        </p:nvSpPr>
        <p:spPr>
          <a:xfrm>
            <a:off x="3473400" y="868875"/>
            <a:ext cx="4970700" cy="715800"/>
          </a:xfrm>
          <a:prstGeom prst="rect">
            <a:avLst/>
          </a:prstGeom>
          <a:noFill/>
          <a:ln>
            <a:noFill/>
          </a:ln>
        </p:spPr>
        <p:txBody>
          <a:bodyPr anchorCtr="0" anchor="t" bIns="34275" lIns="68575" spcFirstLastPara="1" rIns="68575" wrap="square" tIns="34275">
            <a:spAutoFit/>
          </a:bodyPr>
          <a:lstStyle/>
          <a:p>
            <a:pPr indent="0" lvl="0" marL="0" marR="0" rtl="0" algn="l">
              <a:lnSpc>
                <a:spcPct val="100000"/>
              </a:lnSpc>
              <a:spcBef>
                <a:spcPts val="0"/>
              </a:spcBef>
              <a:spcAft>
                <a:spcPts val="0"/>
              </a:spcAft>
              <a:buClr>
                <a:srgbClr val="000000"/>
              </a:buClr>
              <a:buSzPts val="2400"/>
              <a:buFont typeface="Arial"/>
              <a:buNone/>
            </a:pPr>
            <a:r>
              <a:rPr b="1" lang="en" sz="1800"/>
              <a:t>¿Qué hago si estoy bloqueado en Chicago?</a:t>
            </a:r>
            <a:endParaRPr b="1" sz="1800"/>
          </a:p>
          <a:p>
            <a:pPr indent="0" lvl="0" marL="0" marR="0" rtl="0" algn="l">
              <a:lnSpc>
                <a:spcPct val="100000"/>
              </a:lnSpc>
              <a:spcBef>
                <a:spcPts val="0"/>
              </a:spcBef>
              <a:spcAft>
                <a:spcPts val="0"/>
              </a:spcAft>
              <a:buClr>
                <a:srgbClr val="000000"/>
              </a:buClr>
              <a:buSzPts val="2400"/>
              <a:buFont typeface="Arial"/>
              <a:buNone/>
            </a:pPr>
            <a:r>
              <a:t/>
            </a:r>
            <a:endParaRPr b="1" sz="2400"/>
          </a:p>
        </p:txBody>
      </p:sp>
      <p:sp>
        <p:nvSpPr>
          <p:cNvPr id="533" name="Google Shape;533;p61"/>
          <p:cNvSpPr/>
          <p:nvPr/>
        </p:nvSpPr>
        <p:spPr>
          <a:xfrm>
            <a:off x="3227455" y="2999677"/>
            <a:ext cx="5690700" cy="630300"/>
          </a:xfrm>
          <a:prstGeom prst="rect">
            <a:avLst/>
          </a:prstGeom>
          <a:noFill/>
          <a:ln>
            <a:noFill/>
          </a:ln>
        </p:spPr>
        <p:txBody>
          <a:bodyPr anchorCtr="0" anchor="t" bIns="34275" lIns="68575" spcFirstLastPara="1" rIns="68575" wrap="square" tIns="34275">
            <a:noAutofit/>
          </a:bodyPr>
          <a:lstStyle/>
          <a:p>
            <a:pPr indent="0" lvl="0" marL="0" marR="0" rtl="0" algn="l">
              <a:lnSpc>
                <a:spcPct val="90000"/>
              </a:lnSpc>
              <a:spcBef>
                <a:spcPts val="0"/>
              </a:spcBef>
              <a:spcAft>
                <a:spcPts val="0"/>
              </a:spcAft>
              <a:buClr>
                <a:srgbClr val="000000"/>
              </a:buClr>
              <a:buSzPts val="1400"/>
              <a:buFont typeface="Arial"/>
              <a:buNone/>
            </a:pPr>
            <a:r>
              <a:rPr b="1" lang="en" u="sng">
                <a:solidFill>
                  <a:schemeClr val="dk1"/>
                </a:solidFill>
              </a:rPr>
              <a:t>Paso </a:t>
            </a:r>
            <a:r>
              <a:rPr b="1" i="0" lang="en" sz="1400" u="sng" cap="none" strike="noStrike">
                <a:solidFill>
                  <a:schemeClr val="dk1"/>
                </a:solidFill>
                <a:latin typeface="Arial"/>
                <a:ea typeface="Arial"/>
                <a:cs typeface="Arial"/>
                <a:sym typeface="Arial"/>
              </a:rPr>
              <a:t>3</a:t>
            </a:r>
            <a:r>
              <a:rPr b="1" i="0" lang="en" sz="1400" u="none" cap="none" strike="noStrike">
                <a:solidFill>
                  <a:schemeClr val="dk1"/>
                </a:solidFill>
                <a:latin typeface="Arial"/>
                <a:ea typeface="Arial"/>
                <a:cs typeface="Arial"/>
                <a:sym typeface="Arial"/>
              </a:rPr>
              <a:t>:  </a:t>
            </a:r>
            <a:r>
              <a:rPr lang="en">
                <a:solidFill>
                  <a:schemeClr val="dk1"/>
                </a:solidFill>
              </a:rPr>
              <a:t>Si el propietario se niega de poner fin al bloqueo, lo puede detener al propietario. Exija un informe policial al final. El informe puede ayudarle a presentar cargos o a demandar después. </a:t>
            </a:r>
            <a:endParaRPr>
              <a:solidFill>
                <a:schemeClr val="dk1"/>
              </a:solidFill>
            </a:endParaRPr>
          </a:p>
          <a:p>
            <a:pPr indent="0" lvl="0" marL="0" marR="0" rtl="0" algn="l">
              <a:lnSpc>
                <a:spcPct val="90000"/>
              </a:lnSpc>
              <a:spcBef>
                <a:spcPts val="0"/>
              </a:spcBef>
              <a:spcAft>
                <a:spcPts val="0"/>
              </a:spcAft>
              <a:buClr>
                <a:srgbClr val="000000"/>
              </a:buClr>
              <a:buSzPts val="1400"/>
              <a:buFont typeface="Arial"/>
              <a:buNone/>
            </a:pPr>
            <a:r>
              <a:t/>
            </a:r>
            <a:endParaRPr>
              <a:solidFill>
                <a:schemeClr val="dk1"/>
              </a:solidFill>
            </a:endParaRPr>
          </a:p>
        </p:txBody>
      </p:sp>
      <p:sp>
        <p:nvSpPr>
          <p:cNvPr id="534" name="Google Shape;534;p61"/>
          <p:cNvSpPr/>
          <p:nvPr/>
        </p:nvSpPr>
        <p:spPr>
          <a:xfrm>
            <a:off x="3227450" y="3676975"/>
            <a:ext cx="5690700" cy="4848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i="0" lang="en" sz="1400" u="sng" cap="none" strike="noStrike">
                <a:solidFill>
                  <a:srgbClr val="000000"/>
                </a:solidFill>
                <a:latin typeface="Arial"/>
                <a:ea typeface="Arial"/>
                <a:cs typeface="Arial"/>
                <a:sym typeface="Arial"/>
              </a:rPr>
              <a:t>Step </a:t>
            </a:r>
            <a:r>
              <a:rPr b="1" lang="en" u="sng"/>
              <a:t>4</a:t>
            </a:r>
            <a:r>
              <a:rPr b="1" i="0" lang="en" sz="1400" u="none" cap="none" strike="noStrike">
                <a:solidFill>
                  <a:srgbClr val="000000"/>
                </a:solidFill>
                <a:latin typeface="Arial"/>
                <a:ea typeface="Arial"/>
                <a:cs typeface="Arial"/>
                <a:sym typeface="Arial"/>
              </a:rPr>
              <a:t>:  </a:t>
            </a:r>
            <a:r>
              <a:rPr lang="en"/>
              <a:t>Si no te sientes cómodo con la policía, puedes informar al concejal local para que te ayude a conseguir un inspector de edificios. Bloqueos son una violación del Código de la Construcción. El concejal también puede ayudar a presionar al propietario para que ponga fin al cierre sin multas. </a:t>
            </a:r>
            <a:endParaRPr b="0" i="0" sz="1100" u="none" cap="none" strike="noStrike">
              <a:solidFill>
                <a:srgbClr val="000000"/>
              </a:solidFill>
              <a:latin typeface="Arial"/>
              <a:ea typeface="Arial"/>
              <a:cs typeface="Arial"/>
              <a:sym typeface="Arial"/>
            </a:endParaRPr>
          </a:p>
        </p:txBody>
      </p:sp>
      <p:sp>
        <p:nvSpPr>
          <p:cNvPr id="535" name="Google Shape;535;p61"/>
          <p:cNvSpPr/>
          <p:nvPr/>
        </p:nvSpPr>
        <p:spPr>
          <a:xfrm>
            <a:off x="3227455" y="1331239"/>
            <a:ext cx="5160000" cy="692700"/>
          </a:xfrm>
          <a:prstGeom prst="rect">
            <a:avLst/>
          </a:prstGeom>
          <a:noFill/>
          <a:ln>
            <a:noFill/>
          </a:ln>
        </p:spPr>
        <p:txBody>
          <a:bodyPr anchorCtr="0" anchor="t" bIns="34275" lIns="68575" spcFirstLastPara="1" rIns="68575" wrap="square" tIns="34275">
            <a:noAutofit/>
          </a:bodyPr>
          <a:lstStyle/>
          <a:p>
            <a:pPr indent="0" lvl="0" marL="0" marR="0" rtl="0" algn="l">
              <a:lnSpc>
                <a:spcPct val="100000"/>
              </a:lnSpc>
              <a:spcBef>
                <a:spcPts val="0"/>
              </a:spcBef>
              <a:spcAft>
                <a:spcPts val="0"/>
              </a:spcAft>
              <a:buClr>
                <a:srgbClr val="000000"/>
              </a:buClr>
              <a:buSzPts val="1400"/>
              <a:buFont typeface="Arial"/>
              <a:buNone/>
            </a:pPr>
            <a:r>
              <a:rPr b="1" lang="en" u="sng"/>
              <a:t>Paso 1:</a:t>
            </a:r>
            <a:r>
              <a:rPr b="1" lang="en"/>
              <a:t> Llame al 311 y presente una queja al inspector de edificios. Obtenga el número de referencia del 311 y avísele también al concejal local.</a:t>
            </a:r>
            <a:endParaRPr b="0" i="0" sz="1100" cap="none" strike="noStrike">
              <a:solidFill>
                <a:srgbClr val="000000"/>
              </a:solidFill>
              <a:latin typeface="Arial"/>
              <a:ea typeface="Arial"/>
              <a:cs typeface="Arial"/>
              <a:sym typeface="Arial"/>
            </a:endParaRPr>
          </a:p>
        </p:txBody>
      </p:sp>
      <p:sp>
        <p:nvSpPr>
          <p:cNvPr id="536" name="Google Shape;536;p61"/>
          <p:cNvSpPr txBox="1"/>
          <p:nvPr/>
        </p:nvSpPr>
        <p:spPr>
          <a:xfrm>
            <a:off x="159201" y="1153038"/>
            <a:ext cx="4197600" cy="254400"/>
          </a:xfrm>
          <a:prstGeom prst="rect">
            <a:avLst/>
          </a:prstGeom>
          <a:noFill/>
          <a:ln>
            <a:noFill/>
          </a:ln>
        </p:spPr>
        <p:txBody>
          <a:bodyPr anchorCtr="0" anchor="b" bIns="35100" lIns="67500" spcFirstLastPara="1" rIns="67500" wrap="square" tIns="35100">
            <a:noAutofit/>
          </a:bodyPr>
          <a:lstStyle/>
          <a:p>
            <a:pPr indent="0" lvl="0" marL="0" marR="0" rtl="0" algn="l">
              <a:lnSpc>
                <a:spcPct val="100000"/>
              </a:lnSpc>
              <a:spcBef>
                <a:spcPts val="0"/>
              </a:spcBef>
              <a:spcAft>
                <a:spcPts val="0"/>
              </a:spcAft>
              <a:buClr>
                <a:srgbClr val="000000"/>
              </a:buClr>
              <a:buSzPts val="2700"/>
              <a:buFont typeface="Arial"/>
              <a:buNone/>
            </a:pPr>
            <a:r>
              <a:rPr b="1" lang="en" sz="2100">
                <a:solidFill>
                  <a:srgbClr val="FF0000"/>
                </a:solidFill>
              </a:rPr>
              <a:t>¿Qué es un Bloqueo?</a:t>
            </a:r>
            <a:endParaRPr b="1" i="0" sz="2100" u="none" cap="none" strike="noStrike">
              <a:solidFill>
                <a:srgbClr val="FF0000"/>
              </a:solidFill>
              <a:latin typeface="Arial"/>
              <a:ea typeface="Arial"/>
              <a:cs typeface="Arial"/>
              <a:sym typeface="Arial"/>
            </a:endParaRPr>
          </a:p>
        </p:txBody>
      </p:sp>
      <p:pic>
        <p:nvPicPr>
          <p:cNvPr id="537" name="Google Shape;537;p61"/>
          <p:cNvPicPr preferRelativeResize="0"/>
          <p:nvPr/>
        </p:nvPicPr>
        <p:blipFill rotWithShape="1">
          <a:blip r:embed="rId3">
            <a:alphaModFix/>
          </a:blip>
          <a:srcRect b="0" l="0" r="0" t="0"/>
          <a:stretch/>
        </p:blipFill>
        <p:spPr>
          <a:xfrm>
            <a:off x="744200" y="1476199"/>
            <a:ext cx="314500" cy="276900"/>
          </a:xfrm>
          <a:prstGeom prst="rect">
            <a:avLst/>
          </a:prstGeom>
          <a:noFill/>
          <a:ln>
            <a:noFill/>
          </a:ln>
        </p:spPr>
      </p:pic>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1" name="Shape 541"/>
        <p:cNvGrpSpPr/>
        <p:nvPr/>
      </p:nvGrpSpPr>
      <p:grpSpPr>
        <a:xfrm>
          <a:off x="0" y="0"/>
          <a:ext cx="0" cy="0"/>
          <a:chOff x="0" y="0"/>
          <a:chExt cx="0" cy="0"/>
        </a:xfrm>
      </p:grpSpPr>
      <p:sp>
        <p:nvSpPr>
          <p:cNvPr id="542" name="Google Shape;542;p62"/>
          <p:cNvSpPr txBox="1"/>
          <p:nvPr/>
        </p:nvSpPr>
        <p:spPr>
          <a:xfrm>
            <a:off x="212362" y="-140971"/>
            <a:ext cx="8590200" cy="857400"/>
          </a:xfrm>
          <a:prstGeom prst="rect">
            <a:avLst/>
          </a:prstGeom>
          <a:noFill/>
          <a:ln>
            <a:noFill/>
          </a:ln>
        </p:spPr>
        <p:txBody>
          <a:bodyPr anchorCtr="0" anchor="b" bIns="35100" lIns="67500" spcFirstLastPara="1" rIns="67500" wrap="square" tIns="35100">
            <a:noAutofit/>
          </a:bodyPr>
          <a:lstStyle/>
          <a:p>
            <a:pPr indent="0" lvl="0" marL="0" marR="0" rtl="0" algn="l">
              <a:lnSpc>
                <a:spcPct val="100000"/>
              </a:lnSpc>
              <a:spcBef>
                <a:spcPts val="0"/>
              </a:spcBef>
              <a:spcAft>
                <a:spcPts val="0"/>
              </a:spcAft>
              <a:buClr>
                <a:srgbClr val="000000"/>
              </a:buClr>
              <a:buSzPts val="3300"/>
              <a:buFont typeface="Arial"/>
              <a:buNone/>
            </a:pPr>
            <a:r>
              <a:rPr b="0" i="0" lang="en" sz="3300" u="none" cap="none" strike="noStrike">
                <a:solidFill>
                  <a:schemeClr val="accent1"/>
                </a:solidFill>
                <a:latin typeface="Calibri"/>
                <a:ea typeface="Calibri"/>
                <a:cs typeface="Calibri"/>
                <a:sym typeface="Calibri"/>
              </a:rPr>
              <a:t>    </a:t>
            </a:r>
            <a:endParaRPr b="0" i="0" sz="1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3300"/>
              <a:buFont typeface="Arial"/>
              <a:buNone/>
            </a:pPr>
            <a:r>
              <a:rPr b="1" i="0" lang="en" sz="3300" u="none" cap="none" strike="noStrike">
                <a:solidFill>
                  <a:schemeClr val="accent1"/>
                </a:solidFill>
                <a:latin typeface="Calibri"/>
                <a:ea typeface="Calibri"/>
                <a:cs typeface="Calibri"/>
                <a:sym typeface="Calibri"/>
              </a:rPr>
              <a:t>PARA MAS AYUDA:</a:t>
            </a:r>
            <a:endParaRPr b="0" i="0" sz="1100" u="none" cap="none" strike="noStrike">
              <a:solidFill>
                <a:schemeClr val="accent1"/>
              </a:solidFill>
              <a:latin typeface="Arial"/>
              <a:ea typeface="Arial"/>
              <a:cs typeface="Arial"/>
              <a:sym typeface="Arial"/>
            </a:endParaRPr>
          </a:p>
        </p:txBody>
      </p:sp>
      <p:sp>
        <p:nvSpPr>
          <p:cNvPr id="543" name="Google Shape;543;p62"/>
          <p:cNvSpPr txBox="1"/>
          <p:nvPr/>
        </p:nvSpPr>
        <p:spPr>
          <a:xfrm>
            <a:off x="-53611" y="716279"/>
            <a:ext cx="8541300" cy="3664500"/>
          </a:xfrm>
          <a:prstGeom prst="rect">
            <a:avLst/>
          </a:prstGeom>
          <a:noFill/>
          <a:ln>
            <a:noFill/>
          </a:ln>
        </p:spPr>
        <p:txBody>
          <a:bodyPr anchorCtr="0" anchor="t" bIns="35100" lIns="67500" spcFirstLastPara="1" rIns="67500" wrap="square" tIns="35100">
            <a:noAutofit/>
          </a:bodyPr>
          <a:lstStyle/>
          <a:p>
            <a:pPr indent="-336550" lvl="1" marL="723900" marR="0" rtl="0" algn="l">
              <a:lnSpc>
                <a:spcPct val="100000"/>
              </a:lnSpc>
              <a:spcBef>
                <a:spcPts val="1100"/>
              </a:spcBef>
              <a:spcAft>
                <a:spcPts val="0"/>
              </a:spcAft>
              <a:buClr>
                <a:srgbClr val="FF9900"/>
              </a:buClr>
              <a:buSzPts val="2100"/>
              <a:buFont typeface="Noto Sans Symbols"/>
              <a:buChar char="❑"/>
            </a:pPr>
            <a:r>
              <a:rPr b="0" i="0" lang="en" sz="2100" u="none" cap="none" strike="noStrike">
                <a:solidFill>
                  <a:schemeClr val="dk1"/>
                </a:solidFill>
                <a:highlight>
                  <a:srgbClr val="FF9900"/>
                </a:highlight>
                <a:latin typeface="Calibri"/>
                <a:ea typeface="Calibri"/>
                <a:cs typeface="Calibri"/>
                <a:sym typeface="Calibri"/>
              </a:rPr>
              <a:t>Llame nuestra línea de Derechos de Inquilinos:</a:t>
            </a:r>
            <a:r>
              <a:rPr b="0" i="0" lang="en" sz="2100" u="none" cap="none" strike="noStrike">
                <a:solidFill>
                  <a:schemeClr val="dk1"/>
                </a:solidFill>
                <a:latin typeface="Calibri"/>
                <a:ea typeface="Calibri"/>
                <a:cs typeface="Calibri"/>
                <a:sym typeface="Calibri"/>
              </a:rPr>
              <a:t> </a:t>
            </a:r>
            <a:endParaRPr sz="1100"/>
          </a:p>
          <a:p>
            <a:pPr indent="0" lvl="1" marL="381000" marR="0" rtl="0" algn="l">
              <a:lnSpc>
                <a:spcPct val="100000"/>
              </a:lnSpc>
              <a:spcBef>
                <a:spcPts val="1100"/>
              </a:spcBef>
              <a:spcAft>
                <a:spcPts val="0"/>
              </a:spcAft>
              <a:buNone/>
            </a:pPr>
            <a:r>
              <a:rPr b="0" i="0" lang="en" sz="2100" u="none" cap="none" strike="noStrike">
                <a:solidFill>
                  <a:schemeClr val="dk1"/>
                </a:solidFill>
                <a:latin typeface="Calibri"/>
                <a:ea typeface="Calibri"/>
                <a:cs typeface="Calibri"/>
                <a:sym typeface="Calibri"/>
              </a:rPr>
              <a:t>		</a:t>
            </a:r>
            <a:r>
              <a:rPr b="0" i="0" lang="en" sz="1500" u="none" cap="none" strike="noStrike">
                <a:solidFill>
                  <a:schemeClr val="dk1"/>
                </a:solidFill>
                <a:latin typeface="Calibri"/>
                <a:ea typeface="Calibri"/>
                <a:cs typeface="Calibri"/>
                <a:sym typeface="Calibri"/>
              </a:rPr>
              <a:t>(M-F, 1-5PM) </a:t>
            </a:r>
            <a:r>
              <a:rPr b="0" i="0" lang="en" sz="2100" u="none" cap="none" strike="noStrike">
                <a:solidFill>
                  <a:srgbClr val="4A86E8"/>
                </a:solidFill>
                <a:latin typeface="Calibri"/>
                <a:ea typeface="Calibri"/>
                <a:cs typeface="Calibri"/>
                <a:sym typeface="Calibri"/>
              </a:rPr>
              <a:t>773-292-4988</a:t>
            </a:r>
            <a:endParaRPr sz="1100"/>
          </a:p>
          <a:p>
            <a:pPr indent="0" lvl="1" marL="381000" marR="0" rtl="0" algn="l">
              <a:lnSpc>
                <a:spcPct val="100000"/>
              </a:lnSpc>
              <a:spcBef>
                <a:spcPts val="1100"/>
              </a:spcBef>
              <a:spcAft>
                <a:spcPts val="0"/>
              </a:spcAft>
              <a:buNone/>
            </a:pPr>
            <a:r>
              <a:t/>
            </a:r>
            <a:endParaRPr b="0" i="0" sz="1100" u="none" cap="none" strike="noStrike">
              <a:solidFill>
                <a:srgbClr val="000000"/>
              </a:solidFill>
              <a:latin typeface="Arial"/>
              <a:ea typeface="Arial"/>
              <a:cs typeface="Arial"/>
              <a:sym typeface="Arial"/>
            </a:endParaRPr>
          </a:p>
          <a:p>
            <a:pPr indent="-336550" lvl="1" marL="723900" marR="0" rtl="0" algn="l">
              <a:lnSpc>
                <a:spcPct val="100000"/>
              </a:lnSpc>
              <a:spcBef>
                <a:spcPts val="1100"/>
              </a:spcBef>
              <a:spcAft>
                <a:spcPts val="0"/>
              </a:spcAft>
              <a:buClr>
                <a:srgbClr val="FF9900"/>
              </a:buClr>
              <a:buSzPts val="2100"/>
              <a:buFont typeface="Noto Sans Symbols"/>
              <a:buChar char="❑"/>
            </a:pPr>
            <a:r>
              <a:rPr b="0" i="0" lang="en" sz="2100" u="none" cap="none" strike="noStrike">
                <a:solidFill>
                  <a:schemeClr val="dk1"/>
                </a:solidFill>
                <a:highlight>
                  <a:srgbClr val="FF9900"/>
                </a:highlight>
                <a:latin typeface="Calibri"/>
                <a:ea typeface="Calibri"/>
                <a:cs typeface="Calibri"/>
                <a:sym typeface="Calibri"/>
              </a:rPr>
              <a:t>Utilice la aplicación de web de ayuda de MTO:</a:t>
            </a:r>
            <a:r>
              <a:rPr b="0" i="0" lang="en" sz="2100" u="none" cap="none" strike="noStrike">
                <a:solidFill>
                  <a:schemeClr val="dk1"/>
                </a:solidFill>
                <a:latin typeface="Calibri"/>
                <a:ea typeface="Calibri"/>
                <a:cs typeface="Calibri"/>
                <a:sym typeface="Calibri"/>
              </a:rPr>
              <a:t> </a:t>
            </a:r>
            <a:r>
              <a:rPr b="0" i="0" lang="en" sz="2100" u="sng" cap="none" strike="noStrike">
                <a:solidFill>
                  <a:schemeClr val="hlink"/>
                </a:solidFill>
                <a:latin typeface="Calibri"/>
                <a:ea typeface="Calibri"/>
                <a:cs typeface="Calibri"/>
                <a:sym typeface="Calibri"/>
                <a:hlinkClick r:id="rId3"/>
              </a:rPr>
              <a:t>www.squaredawaychicago.com</a:t>
            </a:r>
            <a:endParaRPr b="0" i="0" sz="2100" u="none" cap="none" strike="noStrike">
              <a:solidFill>
                <a:schemeClr val="dk1"/>
              </a:solidFill>
              <a:latin typeface="Calibri"/>
              <a:ea typeface="Calibri"/>
              <a:cs typeface="Calibri"/>
              <a:sym typeface="Calibri"/>
            </a:endParaRPr>
          </a:p>
          <a:p>
            <a:pPr indent="-336550" lvl="1" marL="723900" marR="0" rtl="0" algn="l">
              <a:lnSpc>
                <a:spcPct val="100000"/>
              </a:lnSpc>
              <a:spcBef>
                <a:spcPts val="1100"/>
              </a:spcBef>
              <a:spcAft>
                <a:spcPts val="0"/>
              </a:spcAft>
              <a:buClr>
                <a:srgbClr val="FF9900"/>
              </a:buClr>
              <a:buSzPts val="2100"/>
              <a:buFont typeface="Noto Sans Symbols"/>
              <a:buChar char="❑"/>
            </a:pPr>
            <a:r>
              <a:rPr b="0" i="0" lang="en" sz="2100" u="none" cap="none" strike="noStrike">
                <a:solidFill>
                  <a:schemeClr val="dk1"/>
                </a:solidFill>
                <a:highlight>
                  <a:srgbClr val="FF9900"/>
                </a:highlight>
                <a:latin typeface="Calibri"/>
                <a:ea typeface="Calibri"/>
                <a:cs typeface="Calibri"/>
                <a:sym typeface="Calibri"/>
              </a:rPr>
              <a:t>Mandanos un mensaje:</a:t>
            </a:r>
            <a:r>
              <a:rPr b="0" i="0" lang="en" sz="2100" u="none" cap="none" strike="noStrike">
                <a:solidFill>
                  <a:srgbClr val="4A86E8"/>
                </a:solidFill>
                <a:highlight>
                  <a:srgbClr val="FFFFFF"/>
                </a:highlight>
                <a:latin typeface="Calibri"/>
                <a:ea typeface="Calibri"/>
                <a:cs typeface="Calibri"/>
                <a:sym typeface="Calibri"/>
              </a:rPr>
              <a:t>  </a:t>
            </a:r>
            <a:r>
              <a:rPr b="0" i="0" lang="en" sz="2100" u="sng" cap="none" strike="noStrike">
                <a:solidFill>
                  <a:schemeClr val="hlink"/>
                </a:solidFill>
                <a:highlight>
                  <a:srgbClr val="FFFFFF"/>
                </a:highlight>
                <a:latin typeface="Calibri"/>
                <a:ea typeface="Calibri"/>
                <a:cs typeface="Calibri"/>
                <a:sym typeface="Calibri"/>
                <a:hlinkClick r:id="rId4"/>
              </a:rPr>
              <a:t>www.tenants-rights.org/contact-us</a:t>
            </a:r>
            <a:endParaRPr b="0" i="0" sz="1800" u="none" cap="none" strike="noStrike">
              <a:solidFill>
                <a:srgbClr val="4A86E8"/>
              </a:solidFill>
              <a:highlight>
                <a:srgbClr val="FFFFFF"/>
              </a:highlight>
              <a:latin typeface="Calibri"/>
              <a:ea typeface="Calibri"/>
              <a:cs typeface="Calibri"/>
              <a:sym typeface="Calibri"/>
            </a:endParaRPr>
          </a:p>
          <a:p>
            <a:pPr indent="0" lvl="1" marL="342900" marR="0" rtl="0" algn="ctr">
              <a:lnSpc>
                <a:spcPct val="100000"/>
              </a:lnSpc>
              <a:spcBef>
                <a:spcPts val="1100"/>
              </a:spcBef>
              <a:spcAft>
                <a:spcPts val="0"/>
              </a:spcAft>
              <a:buClr>
                <a:srgbClr val="000000"/>
              </a:buClr>
              <a:buSzPts val="3300"/>
              <a:buFont typeface="Arial"/>
              <a:buNone/>
            </a:pPr>
            <a:r>
              <a:rPr b="1" i="0" lang="en" sz="3300" u="none" cap="none" strike="noStrike">
                <a:solidFill>
                  <a:srgbClr val="4A86E8"/>
                </a:solidFill>
                <a:highlight>
                  <a:srgbClr val="FFFFFF"/>
                </a:highlight>
                <a:latin typeface="Calibri"/>
                <a:ea typeface="Calibri"/>
                <a:cs typeface="Calibri"/>
                <a:sym typeface="Calibri"/>
              </a:rPr>
              <a:t>Síguenos en las redes sociales</a:t>
            </a:r>
            <a:endParaRPr sz="1100"/>
          </a:p>
          <a:p>
            <a:pPr indent="0" lvl="0" marL="342900" marR="0" rtl="0" algn="l">
              <a:lnSpc>
                <a:spcPct val="100000"/>
              </a:lnSpc>
              <a:spcBef>
                <a:spcPts val="1100"/>
              </a:spcBef>
              <a:spcAft>
                <a:spcPts val="0"/>
              </a:spcAft>
              <a:buClr>
                <a:srgbClr val="000000"/>
              </a:buClr>
              <a:buSzPts val="2300"/>
              <a:buFont typeface="Arial"/>
              <a:buNone/>
            </a:pPr>
            <a:r>
              <a:rPr b="0" i="0" lang="en" sz="2300" u="none" cap="none" strike="noStrike">
                <a:solidFill>
                  <a:srgbClr val="4A86E8"/>
                </a:solidFill>
                <a:highlight>
                  <a:srgbClr val="FFFFFF"/>
                </a:highlight>
                <a:latin typeface="Calibri"/>
                <a:ea typeface="Calibri"/>
                <a:cs typeface="Calibri"/>
                <a:sym typeface="Calibri"/>
              </a:rPr>
              <a:t>Twitter:</a:t>
            </a:r>
            <a:r>
              <a:rPr b="1" i="0" lang="en" sz="2300" u="none" cap="none" strike="noStrike">
                <a:solidFill>
                  <a:srgbClr val="4A86E8"/>
                </a:solidFill>
                <a:highlight>
                  <a:srgbClr val="FFFFFF"/>
                </a:highlight>
                <a:latin typeface="Calibri"/>
                <a:ea typeface="Calibri"/>
                <a:cs typeface="Calibri"/>
                <a:sym typeface="Calibri"/>
              </a:rPr>
              <a:t> @TenantsRights </a:t>
            </a:r>
            <a:r>
              <a:rPr b="0" i="0" lang="en" sz="2300" u="none" cap="none" strike="noStrike">
                <a:solidFill>
                  <a:srgbClr val="4A86E8"/>
                </a:solidFill>
                <a:highlight>
                  <a:srgbClr val="FFFFFF"/>
                </a:highlight>
                <a:latin typeface="Calibri"/>
                <a:ea typeface="Calibri"/>
                <a:cs typeface="Calibri"/>
                <a:sym typeface="Calibri"/>
              </a:rPr>
              <a:t>			</a:t>
            </a:r>
            <a:r>
              <a:rPr b="1" i="0" lang="en" sz="2300" u="none" cap="none" strike="noStrike">
                <a:solidFill>
                  <a:srgbClr val="4A86E8"/>
                </a:solidFill>
                <a:highlight>
                  <a:srgbClr val="FFFFFF"/>
                </a:highlight>
                <a:latin typeface="Calibri"/>
                <a:ea typeface="Calibri"/>
                <a:cs typeface="Calibri"/>
                <a:sym typeface="Calibri"/>
              </a:rPr>
              <a:t>facebook.com/MTOChicago</a:t>
            </a:r>
            <a:endParaRPr b="1" i="0" sz="2300" u="none" cap="none" strike="noStrike">
              <a:solidFill>
                <a:srgbClr val="4A86E8"/>
              </a:solidFill>
              <a:highlight>
                <a:srgbClr val="FFFFFF"/>
              </a:highlight>
              <a:latin typeface="Calibri"/>
              <a:ea typeface="Calibri"/>
              <a:cs typeface="Calibri"/>
              <a:sym typeface="Calibri"/>
            </a:endParaRPr>
          </a:p>
          <a:p>
            <a:pPr indent="0" lvl="0" marL="0" marR="0" rtl="0" algn="l">
              <a:lnSpc>
                <a:spcPct val="100000"/>
              </a:lnSpc>
              <a:spcBef>
                <a:spcPts val="1300"/>
              </a:spcBef>
              <a:spcAft>
                <a:spcPts val="0"/>
              </a:spcAft>
              <a:buClr>
                <a:srgbClr val="9CAA1C"/>
              </a:buClr>
              <a:buSzPts val="2100"/>
              <a:buFont typeface="Noto Sans Symbols"/>
              <a:buNone/>
            </a:pPr>
            <a:r>
              <a:t/>
            </a:r>
            <a:endParaRPr b="0" i="0" sz="2100" u="none" cap="none" strike="noStrike">
              <a:solidFill>
                <a:srgbClr val="000000"/>
              </a:solidFill>
              <a:latin typeface="Calibri"/>
              <a:ea typeface="Calibri"/>
              <a:cs typeface="Calibri"/>
              <a:sym typeface="Calibri"/>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5" name="Shape 235"/>
        <p:cNvGrpSpPr/>
        <p:nvPr/>
      </p:nvGrpSpPr>
      <p:grpSpPr>
        <a:xfrm>
          <a:off x="0" y="0"/>
          <a:ext cx="0" cy="0"/>
          <a:chOff x="0" y="0"/>
          <a:chExt cx="0" cy="0"/>
        </a:xfrm>
      </p:grpSpPr>
      <p:sp>
        <p:nvSpPr>
          <p:cNvPr id="236" name="Google Shape;236;p38"/>
          <p:cNvSpPr txBox="1"/>
          <p:nvPr>
            <p:ph type="ctrTitle"/>
          </p:nvPr>
        </p:nvSpPr>
        <p:spPr>
          <a:xfrm>
            <a:off x="0" y="568261"/>
            <a:ext cx="9144000" cy="1885800"/>
          </a:xfrm>
          <a:prstGeom prst="rect">
            <a:avLst/>
          </a:prstGeom>
          <a:noFill/>
          <a:ln>
            <a:noFill/>
          </a:ln>
        </p:spPr>
        <p:txBody>
          <a:bodyPr anchorCtr="0" anchor="b" bIns="45700" lIns="91425" spcFirstLastPara="1" rIns="91425" wrap="square" tIns="45700">
            <a:noAutofit/>
          </a:bodyPr>
          <a:lstStyle/>
          <a:p>
            <a:pPr indent="0" lvl="0" marL="457200" marR="0" rtl="0" algn="ctr">
              <a:lnSpc>
                <a:spcPct val="90000"/>
              </a:lnSpc>
              <a:spcBef>
                <a:spcPts val="0"/>
              </a:spcBef>
              <a:spcAft>
                <a:spcPts val="0"/>
              </a:spcAft>
              <a:buNone/>
            </a:pPr>
            <a:r>
              <a:rPr b="1" lang="en" sz="7200"/>
              <a:t>Derechos básicos de los inquilinos</a:t>
            </a:r>
            <a:endParaRPr/>
          </a:p>
        </p:txBody>
      </p:sp>
      <p:grpSp>
        <p:nvGrpSpPr>
          <p:cNvPr id="237" name="Google Shape;237;p38"/>
          <p:cNvGrpSpPr/>
          <p:nvPr/>
        </p:nvGrpSpPr>
        <p:grpSpPr>
          <a:xfrm>
            <a:off x="0" y="4778583"/>
            <a:ext cx="9144000" cy="365000"/>
            <a:chOff x="0" y="6371444"/>
            <a:chExt cx="9144000" cy="486666"/>
          </a:xfrm>
        </p:grpSpPr>
        <p:sp>
          <p:nvSpPr>
            <p:cNvPr id="238" name="Google Shape;238;p38"/>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39" name="Google Shape;239;p38"/>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40" name="Google Shape;240;p38"/>
          <p:cNvSpPr txBox="1"/>
          <p:nvPr>
            <p:ph idx="12" type="sldNum"/>
          </p:nvPr>
        </p:nvSpPr>
        <p:spPr>
          <a:xfrm>
            <a:off x="6457950" y="4767263"/>
            <a:ext cx="2057400" cy="2739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888888"/>
              </a:buClr>
              <a:buSzPts val="350"/>
              <a:buFont typeface="Calibri"/>
              <a:buNone/>
            </a:pPr>
            <a:fld id="{00000000-1234-1234-1234-123412341234}" type="slidenum">
              <a:rPr b="0" i="0" lang="en" sz="1400" u="none" cap="none" strike="noStrike">
                <a:solidFill>
                  <a:srgbClr val="000000"/>
                </a:solidFill>
                <a:latin typeface="Arial"/>
                <a:ea typeface="Arial"/>
                <a:cs typeface="Arial"/>
                <a:sym typeface="Arial"/>
              </a:rPr>
              <a:t>‹#›</a:t>
            </a:fld>
            <a:endParaRPr b="0" i="0" sz="1400" u="none" cap="none" strike="noStrike">
              <a:solidFill>
                <a:srgbClr val="000000"/>
              </a:solidFill>
              <a:latin typeface="Arial"/>
              <a:ea typeface="Arial"/>
              <a:cs typeface="Arial"/>
              <a:sym typeface="Arial"/>
            </a:endParaRPr>
          </a:p>
        </p:txBody>
      </p:sp>
      <p:pic>
        <p:nvPicPr>
          <p:cNvPr descr="Metropolitan Tenants Organization · Online Donation" id="241" name="Google Shape;241;p38"/>
          <p:cNvPicPr preferRelativeResize="0"/>
          <p:nvPr/>
        </p:nvPicPr>
        <p:blipFill rotWithShape="1">
          <a:blip r:embed="rId3">
            <a:alphaModFix/>
          </a:blip>
          <a:srcRect b="0" l="0" r="0" t="0"/>
          <a:stretch/>
        </p:blipFill>
        <p:spPr>
          <a:xfrm>
            <a:off x="2609640" y="2501512"/>
            <a:ext cx="2886232" cy="824639"/>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39"/>
          <p:cNvSpPr txBox="1"/>
          <p:nvPr/>
        </p:nvSpPr>
        <p:spPr>
          <a:xfrm>
            <a:off x="0" y="859998"/>
            <a:ext cx="8897100" cy="3142200"/>
          </a:xfrm>
          <a:prstGeom prst="rect">
            <a:avLst/>
          </a:prstGeom>
          <a:noFill/>
          <a:ln>
            <a:noFill/>
          </a:ln>
        </p:spPr>
        <p:txBody>
          <a:bodyPr anchorCtr="0" anchor="t" bIns="45000" lIns="90000" spcFirstLastPara="1" rIns="90000" wrap="square" tIns="45000">
            <a:noAutofit/>
          </a:bodyPr>
          <a:lstStyle/>
          <a:p>
            <a:pPr indent="-349250" lvl="0" marL="457200" rtl="0" algn="l">
              <a:spcBef>
                <a:spcPts val="1500"/>
              </a:spcBef>
              <a:spcAft>
                <a:spcPts val="0"/>
              </a:spcAft>
              <a:buClr>
                <a:schemeClr val="dk1"/>
              </a:buClr>
              <a:buSzPts val="1900"/>
              <a:buFont typeface="Calibri"/>
              <a:buChar char="●"/>
            </a:pPr>
            <a:r>
              <a:rPr lang="en" sz="1900">
                <a:latin typeface="Calibri"/>
                <a:ea typeface="Calibri"/>
                <a:cs typeface="Calibri"/>
                <a:sym typeface="Calibri"/>
              </a:rPr>
              <a:t>E</a:t>
            </a:r>
            <a:r>
              <a:rPr lang="en" sz="1900">
                <a:latin typeface="Calibri"/>
                <a:ea typeface="Calibri"/>
                <a:cs typeface="Calibri"/>
                <a:sym typeface="Calibri"/>
              </a:rPr>
              <a:t>s importante mantener todas las comunicaciones con el </a:t>
            </a:r>
            <a:endParaRPr sz="1900">
              <a:latin typeface="Calibri"/>
              <a:ea typeface="Calibri"/>
              <a:cs typeface="Calibri"/>
              <a:sym typeface="Calibri"/>
            </a:endParaRPr>
          </a:p>
          <a:p>
            <a:pPr indent="0" lvl="0" marL="457200" rtl="0" algn="l">
              <a:spcBef>
                <a:spcPts val="1500"/>
              </a:spcBef>
              <a:spcAft>
                <a:spcPts val="0"/>
              </a:spcAft>
              <a:buNone/>
            </a:pPr>
            <a:r>
              <a:rPr lang="en" sz="1900">
                <a:latin typeface="Calibri"/>
                <a:ea typeface="Calibri"/>
                <a:cs typeface="Calibri"/>
                <a:sym typeface="Calibri"/>
              </a:rPr>
              <a:t>propietario en escrito</a:t>
            </a:r>
            <a:r>
              <a:rPr lang="en" sz="1900">
                <a:latin typeface="Calibri"/>
                <a:ea typeface="Calibri"/>
                <a:cs typeface="Calibri"/>
                <a:sym typeface="Calibri"/>
              </a:rPr>
              <a:t>(</a:t>
            </a:r>
            <a:r>
              <a:rPr lang="en" sz="2000">
                <a:solidFill>
                  <a:schemeClr val="dk1"/>
                </a:solidFill>
                <a:latin typeface="Calibri"/>
                <a:ea typeface="Calibri"/>
                <a:cs typeface="Calibri"/>
                <a:sym typeface="Calibri"/>
              </a:rPr>
              <a:t>correo electrónico, carta y texto</a:t>
            </a:r>
            <a:r>
              <a:rPr lang="en" sz="1900">
                <a:latin typeface="Calibri"/>
                <a:ea typeface="Calibri"/>
                <a:cs typeface="Calibri"/>
                <a:sym typeface="Calibri"/>
              </a:rPr>
              <a:t>). </a:t>
            </a:r>
            <a:endParaRPr sz="1900">
              <a:latin typeface="Calibri"/>
              <a:ea typeface="Calibri"/>
              <a:cs typeface="Calibri"/>
              <a:sym typeface="Calibri"/>
            </a:endParaRPr>
          </a:p>
          <a:p>
            <a:pPr indent="0" lvl="0" marL="457200" rtl="0" algn="l">
              <a:spcBef>
                <a:spcPts val="1500"/>
              </a:spcBef>
              <a:spcAft>
                <a:spcPts val="0"/>
              </a:spcAft>
              <a:buNone/>
            </a:pPr>
            <a:r>
              <a:rPr lang="en" sz="1900" u="sng">
                <a:latin typeface="Calibri"/>
                <a:ea typeface="Calibri"/>
                <a:cs typeface="Calibri"/>
                <a:sym typeface="Calibri"/>
              </a:rPr>
              <a:t>Documenta todos sus solicitudes de reparación </a:t>
            </a:r>
            <a:endParaRPr sz="1900" u="sng">
              <a:latin typeface="Calibri"/>
              <a:ea typeface="Calibri"/>
              <a:cs typeface="Calibri"/>
              <a:sym typeface="Calibri"/>
            </a:endParaRPr>
          </a:p>
          <a:p>
            <a:pPr indent="-349250" lvl="0" marL="457200" rtl="0" algn="l">
              <a:spcBef>
                <a:spcPts val="1500"/>
              </a:spcBef>
              <a:spcAft>
                <a:spcPts val="0"/>
              </a:spcAft>
              <a:buClr>
                <a:schemeClr val="dk1"/>
              </a:buClr>
              <a:buSzPts val="1900"/>
              <a:buFont typeface="Calibri"/>
              <a:buChar char="●"/>
            </a:pPr>
            <a:r>
              <a:rPr lang="en" sz="1900">
                <a:latin typeface="Calibri"/>
                <a:ea typeface="Calibri"/>
                <a:cs typeface="Calibri"/>
                <a:sym typeface="Calibri"/>
              </a:rPr>
              <a:t>¡Evite pagos en efectivo sin recibos! </a:t>
            </a:r>
            <a:endParaRPr sz="1900">
              <a:latin typeface="Calibri"/>
              <a:ea typeface="Calibri"/>
              <a:cs typeface="Calibri"/>
              <a:sym typeface="Calibri"/>
            </a:endParaRPr>
          </a:p>
          <a:p>
            <a:pPr indent="-349250" lvl="0" marL="457200" rtl="0" algn="l">
              <a:spcBef>
                <a:spcPts val="1500"/>
              </a:spcBef>
              <a:spcAft>
                <a:spcPts val="0"/>
              </a:spcAft>
              <a:buClr>
                <a:schemeClr val="dk1"/>
              </a:buClr>
              <a:buSzPts val="1900"/>
              <a:buFont typeface="Calibri"/>
              <a:buChar char="●"/>
            </a:pPr>
            <a:r>
              <a:rPr lang="en" sz="1900">
                <a:latin typeface="Calibri"/>
                <a:ea typeface="Calibri"/>
                <a:cs typeface="Calibri"/>
                <a:sym typeface="Calibri"/>
              </a:rPr>
              <a:t>Cuando lleguen los problemas, es importante ponerse en contacto con el propietario lo antes posible (por escrito).</a:t>
            </a:r>
            <a:endParaRPr sz="1900">
              <a:latin typeface="Calibri"/>
              <a:ea typeface="Calibri"/>
              <a:cs typeface="Calibri"/>
              <a:sym typeface="Calibri"/>
            </a:endParaRPr>
          </a:p>
          <a:p>
            <a:pPr indent="-349250" lvl="0" marL="457200" rtl="0" algn="l">
              <a:spcBef>
                <a:spcPts val="1500"/>
              </a:spcBef>
              <a:spcAft>
                <a:spcPts val="0"/>
              </a:spcAft>
              <a:buClr>
                <a:schemeClr val="dk1"/>
              </a:buClr>
              <a:buSzPts val="1900"/>
              <a:buFont typeface="Calibri"/>
              <a:buChar char="●"/>
            </a:pPr>
            <a:r>
              <a:rPr lang="en" sz="1900">
                <a:latin typeface="Calibri"/>
                <a:ea typeface="Calibri"/>
                <a:cs typeface="Calibri"/>
                <a:sym typeface="Calibri"/>
              </a:rPr>
              <a:t>Si estás a punto de iniciar negociaciones con tu propietario, llámanos para asesorarte para tu situación, pero siempre ofrece una solución o haz una demanda al momento de negociar un acuerdo con el propietario.</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248" name="Google Shape;248;p39"/>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49" name="Google Shape;249;p39"/>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3300">
                <a:solidFill>
                  <a:schemeClr val="lt1"/>
                </a:solidFill>
                <a:latin typeface="Calibri"/>
                <a:ea typeface="Calibri"/>
                <a:cs typeface="Calibri"/>
                <a:sym typeface="Calibri"/>
              </a:rPr>
              <a:t>La comunicación con el propietario es importante</a:t>
            </a:r>
            <a:endParaRPr b="0" i="0" sz="3300" u="none" cap="none" strike="noStrike">
              <a:solidFill>
                <a:schemeClr val="lt1"/>
              </a:solidFill>
              <a:latin typeface="Calibri"/>
              <a:ea typeface="Calibri"/>
              <a:cs typeface="Calibri"/>
              <a:sym typeface="Calibri"/>
            </a:endParaRPr>
          </a:p>
        </p:txBody>
      </p:sp>
      <p:grpSp>
        <p:nvGrpSpPr>
          <p:cNvPr id="250" name="Google Shape;250;p39"/>
          <p:cNvGrpSpPr/>
          <p:nvPr/>
        </p:nvGrpSpPr>
        <p:grpSpPr>
          <a:xfrm>
            <a:off x="0" y="4778583"/>
            <a:ext cx="9144000" cy="365000"/>
            <a:chOff x="0" y="6371444"/>
            <a:chExt cx="9144000" cy="486666"/>
          </a:xfrm>
        </p:grpSpPr>
        <p:sp>
          <p:nvSpPr>
            <p:cNvPr id="251" name="Google Shape;251;p39"/>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52" name="Google Shape;252;p39"/>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pic>
        <p:nvPicPr>
          <p:cNvPr id="253" name="Google Shape;253;p39"/>
          <p:cNvPicPr preferRelativeResize="0"/>
          <p:nvPr/>
        </p:nvPicPr>
        <p:blipFill rotWithShape="1">
          <a:blip r:embed="rId3">
            <a:alphaModFix/>
          </a:blip>
          <a:srcRect b="0" l="0" r="0" t="0"/>
          <a:stretch/>
        </p:blipFill>
        <p:spPr>
          <a:xfrm>
            <a:off x="7434821" y="811956"/>
            <a:ext cx="1462276" cy="129877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id="259" name="Google Shape;259;p40"/>
          <p:cNvSpPr txBox="1"/>
          <p:nvPr>
            <p:ph idx="1" type="body"/>
          </p:nvPr>
        </p:nvSpPr>
        <p:spPr>
          <a:xfrm>
            <a:off x="476250" y="840107"/>
            <a:ext cx="8191500" cy="3670800"/>
          </a:xfrm>
          <a:prstGeom prst="rect">
            <a:avLst/>
          </a:prstGeom>
          <a:noFill/>
          <a:ln>
            <a:noFill/>
          </a:ln>
        </p:spPr>
        <p:txBody>
          <a:bodyPr anchorCtr="0" anchor="t" bIns="91425" lIns="91425" spcFirstLastPara="1" rIns="91425" wrap="square" tIns="91425">
            <a:noAutofit/>
          </a:bodyPr>
          <a:lstStyle/>
          <a:p>
            <a:pPr indent="-393700" lvl="0" marL="457200" rtl="0" algn="l">
              <a:lnSpc>
                <a:spcPct val="100000"/>
              </a:lnSpc>
              <a:spcBef>
                <a:spcPts val="0"/>
              </a:spcBef>
              <a:spcAft>
                <a:spcPts val="0"/>
              </a:spcAft>
              <a:buSzPts val="2600"/>
              <a:buAutoNum type="arabicPeriod"/>
            </a:pPr>
            <a:r>
              <a:rPr lang="en" sz="2600"/>
              <a:t>Protecciones RLTO (por sus siglas en ingles)</a:t>
            </a:r>
            <a:endParaRPr sz="2600"/>
          </a:p>
          <a:p>
            <a:pPr indent="0" lvl="0" marL="0" rtl="0" algn="l">
              <a:lnSpc>
                <a:spcPct val="100000"/>
              </a:lnSpc>
              <a:spcBef>
                <a:spcPts val="0"/>
              </a:spcBef>
              <a:spcAft>
                <a:spcPts val="0"/>
              </a:spcAft>
              <a:buNone/>
            </a:pPr>
            <a:r>
              <a:t/>
            </a:r>
            <a:endParaRPr sz="2600"/>
          </a:p>
          <a:p>
            <a:pPr indent="-393700" lvl="0" marL="457200" rtl="0" algn="l">
              <a:lnSpc>
                <a:spcPct val="100000"/>
              </a:lnSpc>
              <a:spcBef>
                <a:spcPts val="0"/>
              </a:spcBef>
              <a:spcAft>
                <a:spcPts val="0"/>
              </a:spcAft>
              <a:buSzPts val="2600"/>
              <a:buAutoNum type="arabicPeriod"/>
            </a:pPr>
            <a:r>
              <a:rPr lang="en" sz="2600"/>
              <a:t>Contra la discriminación</a:t>
            </a:r>
            <a:endParaRPr sz="2600"/>
          </a:p>
          <a:p>
            <a:pPr indent="-393700" lvl="1" marL="914400" rtl="0" algn="l">
              <a:lnSpc>
                <a:spcPct val="100000"/>
              </a:lnSpc>
              <a:spcBef>
                <a:spcPts val="0"/>
              </a:spcBef>
              <a:spcAft>
                <a:spcPts val="0"/>
              </a:spcAft>
              <a:buSzPts val="2600"/>
              <a:buChar char="•"/>
            </a:pPr>
            <a:r>
              <a:rPr i="1" lang="en" sz="2600"/>
              <a:t>Incluye la condición de inmigrante</a:t>
            </a:r>
            <a:endParaRPr i="1" sz="2600"/>
          </a:p>
          <a:p>
            <a:pPr indent="0" lvl="0" marL="0" rtl="0" algn="l">
              <a:lnSpc>
                <a:spcPct val="100000"/>
              </a:lnSpc>
              <a:spcBef>
                <a:spcPts val="0"/>
              </a:spcBef>
              <a:spcAft>
                <a:spcPts val="0"/>
              </a:spcAft>
              <a:buNone/>
            </a:pPr>
            <a:r>
              <a:rPr i="1" lang="en" sz="2600"/>
              <a:t> </a:t>
            </a:r>
            <a:endParaRPr sz="2600"/>
          </a:p>
          <a:p>
            <a:pPr indent="-393700" lvl="0" marL="457200" rtl="0" algn="l">
              <a:lnSpc>
                <a:spcPct val="100000"/>
              </a:lnSpc>
              <a:spcBef>
                <a:spcPts val="0"/>
              </a:spcBef>
              <a:spcAft>
                <a:spcPts val="0"/>
              </a:spcAft>
              <a:buSzPts val="2600"/>
              <a:buAutoNum type="arabicPeriod"/>
            </a:pPr>
            <a:r>
              <a:rPr lang="en" sz="2600"/>
              <a:t>Una vivienda habitable y el derecho a subsanar los problemas de reparación</a:t>
            </a:r>
            <a:endParaRPr sz="2600"/>
          </a:p>
          <a:p>
            <a:pPr indent="0" lvl="0" marL="457200" rtl="0" algn="l">
              <a:lnSpc>
                <a:spcPct val="100000"/>
              </a:lnSpc>
              <a:spcBef>
                <a:spcPts val="0"/>
              </a:spcBef>
              <a:spcAft>
                <a:spcPts val="0"/>
              </a:spcAft>
              <a:buNone/>
            </a:pPr>
            <a:r>
              <a:t/>
            </a:r>
            <a:endParaRPr sz="2600"/>
          </a:p>
          <a:p>
            <a:pPr indent="-425450" lvl="0" marL="514350" rtl="0" algn="l">
              <a:lnSpc>
                <a:spcPct val="150000"/>
              </a:lnSpc>
              <a:spcBef>
                <a:spcPts val="0"/>
              </a:spcBef>
              <a:spcAft>
                <a:spcPts val="0"/>
              </a:spcAft>
              <a:buSzPts val="2600"/>
              <a:buAutoNum type="arabicPeriod"/>
            </a:pPr>
            <a:r>
              <a:rPr lang="en" sz="2600"/>
              <a:t>Contra las represalias</a:t>
            </a:r>
            <a:endParaRPr sz="1400"/>
          </a:p>
          <a:p>
            <a:pPr indent="0" lvl="0" marL="457200" rtl="0" algn="l">
              <a:lnSpc>
                <a:spcPct val="150000"/>
              </a:lnSpc>
              <a:spcBef>
                <a:spcPts val="0"/>
              </a:spcBef>
              <a:spcAft>
                <a:spcPts val="0"/>
              </a:spcAft>
              <a:buSzPts val="2100"/>
              <a:buNone/>
            </a:pPr>
            <a:r>
              <a:t/>
            </a:r>
            <a:endParaRPr sz="3500"/>
          </a:p>
          <a:p>
            <a:pPr indent="0" lvl="0" marL="0" marR="0" rtl="0" algn="l">
              <a:lnSpc>
                <a:spcPct val="90000"/>
              </a:lnSpc>
              <a:spcBef>
                <a:spcPts val="0"/>
              </a:spcBef>
              <a:spcAft>
                <a:spcPts val="0"/>
              </a:spcAft>
              <a:buClr>
                <a:schemeClr val="dk1"/>
              </a:buClr>
              <a:buSzPts val="800"/>
              <a:buFont typeface="Arial"/>
              <a:buNone/>
            </a:pPr>
            <a:r>
              <a:t/>
            </a:r>
            <a:endParaRPr b="0" i="0" sz="3200" u="none" cap="none" strike="noStrike">
              <a:solidFill>
                <a:schemeClr val="dk1"/>
              </a:solidFill>
              <a:latin typeface="Calibri"/>
              <a:ea typeface="Calibri"/>
              <a:cs typeface="Calibri"/>
              <a:sym typeface="Calibri"/>
            </a:endParaRPr>
          </a:p>
        </p:txBody>
      </p:sp>
      <p:grpSp>
        <p:nvGrpSpPr>
          <p:cNvPr id="260" name="Google Shape;260;p40"/>
          <p:cNvGrpSpPr/>
          <p:nvPr/>
        </p:nvGrpSpPr>
        <p:grpSpPr>
          <a:xfrm>
            <a:off x="0" y="4778583"/>
            <a:ext cx="9144000" cy="365000"/>
            <a:chOff x="0" y="6371444"/>
            <a:chExt cx="9144000" cy="486666"/>
          </a:xfrm>
        </p:grpSpPr>
        <p:sp>
          <p:nvSpPr>
            <p:cNvPr id="261" name="Google Shape;261;p40"/>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62" name="Google Shape;262;p40"/>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63" name="Google Shape;263;p40"/>
          <p:cNvSpPr/>
          <p:nvPr/>
        </p:nvSpPr>
        <p:spPr>
          <a:xfrm>
            <a:off x="0" y="0"/>
            <a:ext cx="9144000" cy="7032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64" name="Google Shape;264;p40"/>
          <p:cNvSpPr txBox="1"/>
          <p:nvPr>
            <p:ph type="title"/>
          </p:nvPr>
        </p:nvSpPr>
        <p:spPr>
          <a:xfrm>
            <a:off x="0" y="146129"/>
            <a:ext cx="9148800" cy="563700"/>
          </a:xfrm>
          <a:prstGeom prst="rect">
            <a:avLst/>
          </a:prstGeom>
          <a:noFill/>
          <a:ln>
            <a:noFill/>
          </a:ln>
        </p:spPr>
        <p:txBody>
          <a:bodyPr anchorCtr="0" anchor="b" bIns="91425" lIns="91425" spcFirstLastPara="1" rIns="91425" wrap="square" tIns="91425">
            <a:noAutofit/>
          </a:bodyPr>
          <a:lstStyle/>
          <a:p>
            <a:pPr indent="0" lvl="0" marL="0" rtl="0" algn="l">
              <a:lnSpc>
                <a:spcPct val="90000"/>
              </a:lnSpc>
              <a:spcBef>
                <a:spcPts val="0"/>
              </a:spcBef>
              <a:spcAft>
                <a:spcPts val="0"/>
              </a:spcAft>
              <a:buSzPts val="1200"/>
              <a:buNone/>
            </a:pPr>
            <a:r>
              <a:rPr b="1" lang="en" sz="4800">
                <a:solidFill>
                  <a:schemeClr val="lt1"/>
                </a:solidFill>
              </a:rPr>
              <a:t>Derechos básicos de los inquilinos</a:t>
            </a:r>
            <a:endParaRPr>
              <a:solidFill>
                <a:schemeClr val="lt1"/>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9" name="Shape 269"/>
        <p:cNvGrpSpPr/>
        <p:nvPr/>
      </p:nvGrpSpPr>
      <p:grpSpPr>
        <a:xfrm>
          <a:off x="0" y="0"/>
          <a:ext cx="0" cy="0"/>
          <a:chOff x="0" y="0"/>
          <a:chExt cx="0" cy="0"/>
        </a:xfrm>
      </p:grpSpPr>
      <p:sp>
        <p:nvSpPr>
          <p:cNvPr id="270" name="Google Shape;270;p41"/>
          <p:cNvSpPr txBox="1"/>
          <p:nvPr>
            <p:ph idx="1" type="body"/>
          </p:nvPr>
        </p:nvSpPr>
        <p:spPr>
          <a:xfrm>
            <a:off x="476250" y="377182"/>
            <a:ext cx="8191500" cy="3670800"/>
          </a:xfrm>
          <a:prstGeom prst="rect">
            <a:avLst/>
          </a:prstGeom>
          <a:noFill/>
          <a:ln>
            <a:noFill/>
          </a:ln>
        </p:spPr>
        <p:txBody>
          <a:bodyPr anchorCtr="0" anchor="t" bIns="91425" lIns="91425" spcFirstLastPara="1" rIns="91425" wrap="square" tIns="91425">
            <a:noAutofit/>
          </a:bodyPr>
          <a:lstStyle/>
          <a:p>
            <a:pPr indent="0" lvl="0" marL="0" rtl="0" algn="l">
              <a:lnSpc>
                <a:spcPct val="150000"/>
              </a:lnSpc>
              <a:spcBef>
                <a:spcPts val="0"/>
              </a:spcBef>
              <a:spcAft>
                <a:spcPts val="0"/>
              </a:spcAft>
              <a:buNone/>
            </a:pPr>
            <a:r>
              <a:t/>
            </a:r>
            <a:endParaRPr sz="1400"/>
          </a:p>
          <a:p>
            <a:pPr indent="0" lvl="0" marL="0" rtl="0" algn="l">
              <a:lnSpc>
                <a:spcPct val="150000"/>
              </a:lnSpc>
              <a:spcBef>
                <a:spcPts val="0"/>
              </a:spcBef>
              <a:spcAft>
                <a:spcPts val="0"/>
              </a:spcAft>
              <a:buNone/>
            </a:pPr>
            <a:r>
              <a:t/>
            </a:r>
            <a:endParaRPr i="1"/>
          </a:p>
          <a:p>
            <a:pPr indent="0" lvl="0" marL="0" rtl="0" algn="l">
              <a:lnSpc>
                <a:spcPct val="150000"/>
              </a:lnSpc>
              <a:spcBef>
                <a:spcPts val="0"/>
              </a:spcBef>
              <a:spcAft>
                <a:spcPts val="0"/>
              </a:spcAft>
              <a:buNone/>
            </a:pPr>
            <a:r>
              <a:t/>
            </a:r>
            <a:endParaRPr i="1"/>
          </a:p>
          <a:p>
            <a:pPr indent="0" lvl="0" marL="0" rtl="0" algn="l">
              <a:lnSpc>
                <a:spcPct val="150000"/>
              </a:lnSpc>
              <a:spcBef>
                <a:spcPts val="0"/>
              </a:spcBef>
              <a:spcAft>
                <a:spcPts val="0"/>
              </a:spcAft>
              <a:buNone/>
            </a:pPr>
            <a:r>
              <a:rPr lang="en" sz="2600"/>
              <a:t>5</a:t>
            </a:r>
            <a:r>
              <a:rPr lang="en" sz="2600"/>
              <a:t>. 	</a:t>
            </a:r>
            <a:r>
              <a:rPr lang="en" sz="2600"/>
              <a:t>El procedimiento legal en caso de que el propietario quiera desalojarlo</a:t>
            </a:r>
            <a:endParaRPr sz="2600"/>
          </a:p>
          <a:p>
            <a:pPr indent="-393700" lvl="1" marL="914400" rtl="0" algn="l">
              <a:lnSpc>
                <a:spcPct val="150000"/>
              </a:lnSpc>
              <a:spcBef>
                <a:spcPts val="0"/>
              </a:spcBef>
              <a:spcAft>
                <a:spcPts val="0"/>
              </a:spcAft>
              <a:buSzPts val="2600"/>
              <a:buChar char="•"/>
            </a:pPr>
            <a:r>
              <a:rPr i="1" lang="en" sz="2600"/>
              <a:t>Si el propietario quiere que te vayas, debe seguir el proceso legal de desalojo y recibir una orden judicial</a:t>
            </a:r>
            <a:endParaRPr i="1" sz="2600"/>
          </a:p>
          <a:p>
            <a:pPr indent="0" lvl="0" marL="457200" rtl="0" algn="l">
              <a:lnSpc>
                <a:spcPct val="150000"/>
              </a:lnSpc>
              <a:spcBef>
                <a:spcPts val="0"/>
              </a:spcBef>
              <a:spcAft>
                <a:spcPts val="0"/>
              </a:spcAft>
              <a:buSzPts val="2100"/>
              <a:buNone/>
            </a:pPr>
            <a:r>
              <a:t/>
            </a:r>
            <a:endParaRPr sz="3500"/>
          </a:p>
          <a:p>
            <a:pPr indent="0" lvl="0" marL="0" marR="0" rtl="0" algn="l">
              <a:lnSpc>
                <a:spcPct val="90000"/>
              </a:lnSpc>
              <a:spcBef>
                <a:spcPts val="0"/>
              </a:spcBef>
              <a:spcAft>
                <a:spcPts val="0"/>
              </a:spcAft>
              <a:buClr>
                <a:schemeClr val="dk1"/>
              </a:buClr>
              <a:buSzPts val="800"/>
              <a:buFont typeface="Arial"/>
              <a:buNone/>
            </a:pPr>
            <a:r>
              <a:t/>
            </a:r>
            <a:endParaRPr b="0" i="0" sz="3200" u="none" cap="none" strike="noStrike">
              <a:solidFill>
                <a:schemeClr val="dk1"/>
              </a:solidFill>
              <a:latin typeface="Calibri"/>
              <a:ea typeface="Calibri"/>
              <a:cs typeface="Calibri"/>
              <a:sym typeface="Calibri"/>
            </a:endParaRPr>
          </a:p>
        </p:txBody>
      </p:sp>
      <p:grpSp>
        <p:nvGrpSpPr>
          <p:cNvPr id="271" name="Google Shape;271;p41"/>
          <p:cNvGrpSpPr/>
          <p:nvPr/>
        </p:nvGrpSpPr>
        <p:grpSpPr>
          <a:xfrm>
            <a:off x="0" y="4778583"/>
            <a:ext cx="9144000" cy="365000"/>
            <a:chOff x="0" y="6371444"/>
            <a:chExt cx="9144000" cy="486666"/>
          </a:xfrm>
        </p:grpSpPr>
        <p:sp>
          <p:nvSpPr>
            <p:cNvPr id="272" name="Google Shape;272;p41"/>
            <p:cNvSpPr/>
            <p:nvPr/>
          </p:nvSpPr>
          <p:spPr>
            <a:xfrm>
              <a:off x="0" y="6490010"/>
              <a:ext cx="9144000" cy="3681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73" name="Google Shape;273;p41"/>
            <p:cNvSpPr/>
            <p:nvPr/>
          </p:nvSpPr>
          <p:spPr>
            <a:xfrm>
              <a:off x="0" y="6371444"/>
              <a:ext cx="9144000" cy="89400"/>
            </a:xfrm>
            <a:prstGeom prst="rect">
              <a:avLst/>
            </a:prstGeom>
            <a:solidFill>
              <a:srgbClr val="85200C"/>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74" name="Google Shape;274;p41"/>
          <p:cNvSpPr/>
          <p:nvPr/>
        </p:nvSpPr>
        <p:spPr>
          <a:xfrm>
            <a:off x="0" y="0"/>
            <a:ext cx="9144000" cy="7032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75" name="Google Shape;275;p41"/>
          <p:cNvSpPr txBox="1"/>
          <p:nvPr>
            <p:ph type="title"/>
          </p:nvPr>
        </p:nvSpPr>
        <p:spPr>
          <a:xfrm>
            <a:off x="0" y="146129"/>
            <a:ext cx="9148800" cy="563700"/>
          </a:xfrm>
          <a:prstGeom prst="rect">
            <a:avLst/>
          </a:prstGeom>
          <a:noFill/>
          <a:ln>
            <a:noFill/>
          </a:ln>
        </p:spPr>
        <p:txBody>
          <a:bodyPr anchorCtr="0" anchor="b" bIns="91425" lIns="91425" spcFirstLastPara="1" rIns="91425" wrap="square" tIns="91425">
            <a:noAutofit/>
          </a:bodyPr>
          <a:lstStyle/>
          <a:p>
            <a:pPr indent="0" lvl="0" marL="0" rtl="0" algn="l">
              <a:lnSpc>
                <a:spcPct val="90000"/>
              </a:lnSpc>
              <a:spcBef>
                <a:spcPts val="0"/>
              </a:spcBef>
              <a:spcAft>
                <a:spcPts val="0"/>
              </a:spcAft>
              <a:buSzPts val="1200"/>
              <a:buNone/>
            </a:pPr>
            <a:r>
              <a:rPr b="1" lang="en" sz="4800">
                <a:solidFill>
                  <a:schemeClr val="lt1"/>
                </a:solidFill>
              </a:rPr>
              <a:t>Derechos básicos de los inquilinos</a:t>
            </a:r>
            <a:endParaRPr>
              <a:solidFill>
                <a:schemeClr val="lt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0" name="Shape 280"/>
        <p:cNvGrpSpPr/>
        <p:nvPr/>
      </p:nvGrpSpPr>
      <p:grpSpPr>
        <a:xfrm>
          <a:off x="0" y="0"/>
          <a:ext cx="0" cy="0"/>
          <a:chOff x="0" y="0"/>
          <a:chExt cx="0" cy="0"/>
        </a:xfrm>
      </p:grpSpPr>
      <p:sp>
        <p:nvSpPr>
          <p:cNvPr id="281" name="Google Shape;281;p42"/>
          <p:cNvSpPr txBox="1"/>
          <p:nvPr/>
        </p:nvSpPr>
        <p:spPr>
          <a:xfrm>
            <a:off x="28629" y="864140"/>
            <a:ext cx="8897100" cy="3717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100">
                <a:latin typeface="Calibri"/>
                <a:ea typeface="Calibri"/>
                <a:cs typeface="Calibri"/>
                <a:sym typeface="Calibri"/>
              </a:rPr>
              <a:t>Ordenanza de Propietarios e Inquilinos Residenciales de Chicago</a:t>
            </a:r>
            <a:r>
              <a:rPr b="1" lang="en" sz="2100">
                <a:latin typeface="Calibri"/>
                <a:ea typeface="Calibri"/>
                <a:cs typeface="Calibri"/>
                <a:sym typeface="Calibri"/>
              </a:rPr>
              <a:t> (RLTO)</a:t>
            </a:r>
            <a:endParaRPr b="0" i="0" sz="21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rgbClr val="000000"/>
              </a:buClr>
              <a:buSzPts val="2400"/>
              <a:buFont typeface="Arial"/>
              <a:buNone/>
            </a:pPr>
            <a:r>
              <a:rPr lang="en" sz="2100">
                <a:latin typeface="Calibri"/>
                <a:ea typeface="Calibri"/>
                <a:cs typeface="Calibri"/>
                <a:sym typeface="Calibri"/>
              </a:rPr>
              <a:t>Ley integral que rige los derechos y responsabilidades de los inquilinos y propietarios.</a:t>
            </a:r>
            <a:r>
              <a:rPr lang="en" sz="2100">
                <a:latin typeface="Calibri"/>
                <a:ea typeface="Calibri"/>
                <a:cs typeface="Calibri"/>
                <a:sym typeface="Calibri"/>
              </a:rPr>
              <a:t> </a:t>
            </a:r>
            <a:r>
              <a:rPr lang="en" sz="2100">
                <a:latin typeface="Calibri"/>
                <a:ea typeface="Calibri"/>
                <a:cs typeface="Calibri"/>
                <a:sym typeface="Calibri"/>
              </a:rPr>
              <a:t>Cubre el derecho a reparación, protección contra represalias, derecho a organizarse y más.</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sz="21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1" lang="en" sz="2100">
                <a:latin typeface="Calibri"/>
                <a:ea typeface="Calibri"/>
                <a:cs typeface="Calibri"/>
                <a:sym typeface="Calibri"/>
              </a:rPr>
              <a:t>La mayoría de los inquilinos (incluidos los de la Sección 8 y el HUD) están cubiertos por el RLTO, excepto:</a:t>
            </a:r>
            <a:endParaRPr b="0" i="0" sz="2100" u="none" cap="none" strike="noStrike">
              <a:solidFill>
                <a:schemeClr val="dk1"/>
              </a:solidFill>
              <a:latin typeface="Calibri"/>
              <a:ea typeface="Calibri"/>
              <a:cs typeface="Calibri"/>
              <a:sym typeface="Calibri"/>
            </a:endParaRPr>
          </a:p>
          <a:p>
            <a:pPr indent="-361950" lvl="0" marL="457200" marR="0" rtl="0" algn="l">
              <a:lnSpc>
                <a:spcPct val="100000"/>
              </a:lnSpc>
              <a:spcBef>
                <a:spcPts val="0"/>
              </a:spcBef>
              <a:spcAft>
                <a:spcPts val="0"/>
              </a:spcAft>
              <a:buClr>
                <a:schemeClr val="dk1"/>
              </a:buClr>
              <a:buSzPts val="2100"/>
              <a:buFont typeface="Calibri"/>
              <a:buChar char="●"/>
            </a:pPr>
            <a:r>
              <a:rPr lang="en" sz="2100">
                <a:solidFill>
                  <a:schemeClr val="dk1"/>
                </a:solidFill>
                <a:latin typeface="Calibri"/>
                <a:ea typeface="Calibri"/>
                <a:cs typeface="Calibri"/>
                <a:sym typeface="Calibri"/>
              </a:rPr>
              <a:t>Edificios ocupados por el propietario de 6 unidades o menos</a:t>
            </a:r>
            <a:endParaRPr sz="2100">
              <a:solidFill>
                <a:schemeClr val="dk1"/>
              </a:solidFill>
              <a:latin typeface="Calibri"/>
              <a:ea typeface="Calibri"/>
              <a:cs typeface="Calibri"/>
              <a:sym typeface="Calibri"/>
            </a:endParaRPr>
          </a:p>
          <a:p>
            <a:pPr indent="-361950" lvl="0" marL="457200" marR="0" rtl="0" algn="l">
              <a:lnSpc>
                <a:spcPct val="100000"/>
              </a:lnSpc>
              <a:spcBef>
                <a:spcPts val="0"/>
              </a:spcBef>
              <a:spcAft>
                <a:spcPts val="0"/>
              </a:spcAft>
              <a:buClr>
                <a:schemeClr val="dk1"/>
              </a:buClr>
              <a:buSzPts val="2100"/>
              <a:buFont typeface="Calibri"/>
              <a:buChar char="●"/>
            </a:pPr>
            <a:r>
              <a:rPr lang="en" sz="2100">
                <a:solidFill>
                  <a:schemeClr val="dk1"/>
                </a:solidFill>
                <a:latin typeface="Calibri"/>
                <a:ea typeface="Calibri"/>
                <a:cs typeface="Calibri"/>
                <a:sym typeface="Calibri"/>
              </a:rPr>
              <a:t>Hoteles, moteles, SRO (lugares donde los inquilinos pagan el alquiler por menos de una vez al mes)</a:t>
            </a:r>
            <a:endParaRPr sz="2100">
              <a:solidFill>
                <a:schemeClr val="dk1"/>
              </a:solidFill>
              <a:latin typeface="Calibri"/>
              <a:ea typeface="Calibri"/>
              <a:cs typeface="Calibri"/>
              <a:sym typeface="Calibri"/>
            </a:endParaRPr>
          </a:p>
          <a:p>
            <a:pPr indent="-361950" lvl="0" marL="457200" marR="0" rtl="0" algn="l">
              <a:lnSpc>
                <a:spcPct val="100000"/>
              </a:lnSpc>
              <a:spcBef>
                <a:spcPts val="0"/>
              </a:spcBef>
              <a:spcAft>
                <a:spcPts val="0"/>
              </a:spcAft>
              <a:buClr>
                <a:schemeClr val="dk1"/>
              </a:buClr>
              <a:buSzPts val="2100"/>
              <a:buFont typeface="Calibri"/>
              <a:buChar char="●"/>
            </a:pPr>
            <a:r>
              <a:rPr lang="en" sz="2100">
                <a:solidFill>
                  <a:schemeClr val="dk1"/>
                </a:solidFill>
                <a:latin typeface="Calibri"/>
                <a:ea typeface="Calibri"/>
                <a:cs typeface="Calibri"/>
                <a:sym typeface="Calibri"/>
              </a:rPr>
              <a:t>Empleados que trabajan a cambio de alquiler, es decir, gerentes, conserjes</a:t>
            </a:r>
            <a:endParaRPr sz="21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282" name="Google Shape;282;p42"/>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83" name="Google Shape;283;p42"/>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1. </a:t>
            </a:r>
            <a:r>
              <a:rPr b="1" lang="en" sz="4800">
                <a:solidFill>
                  <a:schemeClr val="lt1"/>
                </a:solidFill>
                <a:latin typeface="Calibri"/>
                <a:ea typeface="Calibri"/>
                <a:cs typeface="Calibri"/>
                <a:sym typeface="Calibri"/>
              </a:rPr>
              <a:t>Protecciones RLTO</a:t>
            </a:r>
            <a:endParaRPr b="0" i="0" sz="4800" u="none" cap="none" strike="noStrike">
              <a:solidFill>
                <a:schemeClr val="lt1"/>
              </a:solidFill>
              <a:latin typeface="Calibri"/>
              <a:ea typeface="Calibri"/>
              <a:cs typeface="Calibri"/>
              <a:sym typeface="Calibri"/>
            </a:endParaRPr>
          </a:p>
        </p:txBody>
      </p:sp>
      <p:grpSp>
        <p:nvGrpSpPr>
          <p:cNvPr id="284" name="Google Shape;284;p42"/>
          <p:cNvGrpSpPr/>
          <p:nvPr/>
        </p:nvGrpSpPr>
        <p:grpSpPr>
          <a:xfrm>
            <a:off x="0" y="4778583"/>
            <a:ext cx="9144000" cy="365000"/>
            <a:chOff x="0" y="6371444"/>
            <a:chExt cx="9144000" cy="486666"/>
          </a:xfrm>
        </p:grpSpPr>
        <p:sp>
          <p:nvSpPr>
            <p:cNvPr id="285" name="Google Shape;285;p42"/>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86" name="Google Shape;286;p42"/>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1" name="Shape 291"/>
        <p:cNvGrpSpPr/>
        <p:nvPr/>
      </p:nvGrpSpPr>
      <p:grpSpPr>
        <a:xfrm>
          <a:off x="0" y="0"/>
          <a:ext cx="0" cy="0"/>
          <a:chOff x="0" y="0"/>
          <a:chExt cx="0" cy="0"/>
        </a:xfrm>
      </p:grpSpPr>
      <p:sp>
        <p:nvSpPr>
          <p:cNvPr id="292" name="Google Shape;292;p43"/>
          <p:cNvSpPr txBox="1"/>
          <p:nvPr/>
        </p:nvSpPr>
        <p:spPr>
          <a:xfrm>
            <a:off x="4" y="321665"/>
            <a:ext cx="8897100" cy="3717600"/>
          </a:xfrm>
          <a:prstGeom prst="rect">
            <a:avLst/>
          </a:prstGeom>
          <a:noFill/>
          <a:ln>
            <a:noFill/>
          </a:ln>
        </p:spPr>
        <p:txBody>
          <a:bodyPr anchorCtr="0" anchor="t" bIns="45000" lIns="90000" spcFirstLastPara="1" rIns="90000" wrap="square" tIns="45000">
            <a:noAutofit/>
          </a:bodyPr>
          <a:lstStyle/>
          <a:p>
            <a:pPr indent="0" lvl="0" marL="0" rtl="0" algn="l">
              <a:spcBef>
                <a:spcPts val="1500"/>
              </a:spcBef>
              <a:spcAft>
                <a:spcPts val="0"/>
              </a:spcAft>
              <a:buNone/>
            </a:pPr>
            <a:r>
              <a:t/>
            </a:r>
            <a:endParaRPr b="1" sz="2700">
              <a:latin typeface="Calibri"/>
              <a:ea typeface="Calibri"/>
              <a:cs typeface="Calibri"/>
              <a:sym typeface="Calibri"/>
            </a:endParaRPr>
          </a:p>
          <a:p>
            <a:pPr indent="0" lvl="0" marL="914400" rtl="0" algn="l">
              <a:spcBef>
                <a:spcPts val="1500"/>
              </a:spcBef>
              <a:spcAft>
                <a:spcPts val="0"/>
              </a:spcAft>
              <a:buNone/>
            </a:pPr>
            <a:r>
              <a:rPr lang="en" sz="2700">
                <a:solidFill>
                  <a:schemeClr val="dk1"/>
                </a:solidFill>
                <a:latin typeface="Calibri"/>
                <a:ea typeface="Calibri"/>
                <a:cs typeface="Calibri"/>
                <a:sym typeface="Calibri"/>
              </a:rPr>
              <a:t>¡Si no está cubierto por el RLTO, todavía tienen derechos!</a:t>
            </a:r>
            <a:endParaRPr sz="2700">
              <a:solidFill>
                <a:schemeClr val="dk1"/>
              </a:solidFill>
              <a:latin typeface="Calibri"/>
              <a:ea typeface="Calibri"/>
              <a:cs typeface="Calibri"/>
              <a:sym typeface="Calibri"/>
            </a:endParaRPr>
          </a:p>
          <a:p>
            <a:pPr indent="0" lvl="0" marL="914400" rtl="0" algn="l">
              <a:spcBef>
                <a:spcPts val="1500"/>
              </a:spcBef>
              <a:spcAft>
                <a:spcPts val="0"/>
              </a:spcAft>
              <a:buNone/>
            </a:pPr>
            <a:r>
              <a:t/>
            </a:r>
            <a:endParaRPr sz="2700">
              <a:solidFill>
                <a:schemeClr val="dk1"/>
              </a:solidFill>
              <a:latin typeface="Calibri"/>
              <a:ea typeface="Calibri"/>
              <a:cs typeface="Calibri"/>
              <a:sym typeface="Calibri"/>
            </a:endParaRPr>
          </a:p>
          <a:p>
            <a:pPr indent="0" lvl="0" marL="914400" rtl="0" algn="l">
              <a:spcBef>
                <a:spcPts val="1500"/>
              </a:spcBef>
              <a:spcAft>
                <a:spcPts val="0"/>
              </a:spcAft>
              <a:buNone/>
            </a:pPr>
            <a:r>
              <a:rPr lang="en" sz="2700">
                <a:solidFill>
                  <a:schemeClr val="dk1"/>
                </a:solidFill>
                <a:latin typeface="Calibri"/>
                <a:ea typeface="Calibri"/>
                <a:cs typeface="Calibri"/>
                <a:sym typeface="Calibri"/>
              </a:rPr>
              <a:t>Todos los edificios necesitan cumplir con el </a:t>
            </a:r>
            <a:r>
              <a:rPr b="1" lang="en" sz="2700">
                <a:solidFill>
                  <a:schemeClr val="dk1"/>
                </a:solidFill>
                <a:latin typeface="Calibri"/>
                <a:ea typeface="Calibri"/>
                <a:cs typeface="Calibri"/>
                <a:sym typeface="Calibri"/>
              </a:rPr>
              <a:t>Código de construcción de Chicago </a:t>
            </a:r>
            <a:r>
              <a:rPr lang="en" sz="2700">
                <a:solidFill>
                  <a:schemeClr val="dk1"/>
                </a:solidFill>
                <a:latin typeface="Calibri"/>
                <a:ea typeface="Calibri"/>
                <a:cs typeface="Calibri"/>
                <a:sym typeface="Calibri"/>
              </a:rPr>
              <a:t>(requisitos de reparación). </a:t>
            </a:r>
            <a:endParaRPr sz="2700">
              <a:solidFill>
                <a:schemeClr val="dk1"/>
              </a:solidFill>
              <a:latin typeface="Calibri"/>
              <a:ea typeface="Calibri"/>
              <a:cs typeface="Calibri"/>
              <a:sym typeface="Calibri"/>
            </a:endParaRPr>
          </a:p>
          <a:p>
            <a:pPr indent="0" lvl="0" marL="914400" rtl="0" algn="l">
              <a:spcBef>
                <a:spcPts val="1500"/>
              </a:spcBef>
              <a:spcAft>
                <a:spcPts val="0"/>
              </a:spcAft>
              <a:buNone/>
            </a:pPr>
            <a:r>
              <a:rPr b="1" lang="en" sz="2700" u="sng">
                <a:solidFill>
                  <a:schemeClr val="dk1"/>
                </a:solidFill>
                <a:latin typeface="Calibri"/>
                <a:ea typeface="Calibri"/>
                <a:cs typeface="Calibri"/>
                <a:sym typeface="Calibri"/>
              </a:rPr>
              <a:t>Una de las principales diferencias entre RLTO y no RLTO son las reparaciones.</a:t>
            </a:r>
            <a:endParaRPr b="1" sz="2700" u="sng">
              <a:solidFill>
                <a:schemeClr val="dk1"/>
              </a:solidFill>
              <a:latin typeface="Calibri"/>
              <a:ea typeface="Calibri"/>
              <a:cs typeface="Calibri"/>
              <a:sym typeface="Calibri"/>
            </a:endParaRPr>
          </a:p>
          <a:p>
            <a:pPr indent="0" lvl="0" marL="914400" rtl="0" algn="l">
              <a:spcBef>
                <a:spcPts val="1500"/>
              </a:spcBef>
              <a:spcAft>
                <a:spcPts val="0"/>
              </a:spcAft>
              <a:buNone/>
            </a:pPr>
            <a:r>
              <a:t/>
            </a:r>
            <a:endParaRPr b="1" sz="2700" u="sng">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t/>
            </a:r>
            <a:endParaRPr b="1" i="0" sz="1900" u="none" cap="none" strike="noStrike">
              <a:solidFill>
                <a:schemeClr val="dk1"/>
              </a:solidFill>
              <a:latin typeface="Calibri"/>
              <a:ea typeface="Calibri"/>
              <a:cs typeface="Calibri"/>
              <a:sym typeface="Calibri"/>
            </a:endParaRPr>
          </a:p>
        </p:txBody>
      </p:sp>
      <p:sp>
        <p:nvSpPr>
          <p:cNvPr id="293" name="Google Shape;293;p43"/>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94" name="Google Shape;294;p43"/>
          <p:cNvSpPr txBox="1"/>
          <p:nvPr/>
        </p:nvSpPr>
        <p:spPr>
          <a:xfrm>
            <a:off x="119037" y="40830"/>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1. </a:t>
            </a:r>
            <a:r>
              <a:rPr b="1" lang="en" sz="4800">
                <a:solidFill>
                  <a:schemeClr val="lt1"/>
                </a:solidFill>
                <a:latin typeface="Calibri"/>
                <a:ea typeface="Calibri"/>
                <a:cs typeface="Calibri"/>
                <a:sym typeface="Calibri"/>
              </a:rPr>
              <a:t>Protecciones RLTO</a:t>
            </a:r>
            <a:endParaRPr b="0" i="0" sz="4800" u="none" cap="none" strike="noStrike">
              <a:solidFill>
                <a:schemeClr val="lt1"/>
              </a:solidFill>
              <a:latin typeface="Calibri"/>
              <a:ea typeface="Calibri"/>
              <a:cs typeface="Calibri"/>
              <a:sym typeface="Calibri"/>
            </a:endParaRPr>
          </a:p>
        </p:txBody>
      </p:sp>
      <p:grpSp>
        <p:nvGrpSpPr>
          <p:cNvPr id="295" name="Google Shape;295;p43"/>
          <p:cNvGrpSpPr/>
          <p:nvPr/>
        </p:nvGrpSpPr>
        <p:grpSpPr>
          <a:xfrm>
            <a:off x="0" y="4778583"/>
            <a:ext cx="9144000" cy="365000"/>
            <a:chOff x="0" y="6371444"/>
            <a:chExt cx="9144000" cy="486666"/>
          </a:xfrm>
        </p:grpSpPr>
        <p:sp>
          <p:nvSpPr>
            <p:cNvPr id="296" name="Google Shape;296;p43"/>
            <p:cNvSpPr/>
            <p:nvPr/>
          </p:nvSpPr>
          <p:spPr>
            <a:xfrm>
              <a:off x="0" y="6490010"/>
              <a:ext cx="9144000" cy="3681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297" name="Google Shape;297;p43"/>
            <p:cNvSpPr/>
            <p:nvPr/>
          </p:nvSpPr>
          <p:spPr>
            <a:xfrm>
              <a:off x="0" y="6371444"/>
              <a:ext cx="9144000" cy="89400"/>
            </a:xfrm>
            <a:prstGeom prst="rect">
              <a:avLst/>
            </a:prstGeom>
            <a:solidFill>
              <a:srgbClr val="A64D79"/>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298" name="Google Shape;298;p43"/>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3" name="Shape 303"/>
        <p:cNvGrpSpPr/>
        <p:nvPr/>
      </p:nvGrpSpPr>
      <p:grpSpPr>
        <a:xfrm>
          <a:off x="0" y="0"/>
          <a:ext cx="0" cy="0"/>
          <a:chOff x="0" y="0"/>
          <a:chExt cx="0" cy="0"/>
        </a:xfrm>
      </p:grpSpPr>
      <p:sp>
        <p:nvSpPr>
          <p:cNvPr id="304" name="Google Shape;304;p44"/>
          <p:cNvSpPr txBox="1"/>
          <p:nvPr/>
        </p:nvSpPr>
        <p:spPr>
          <a:xfrm>
            <a:off x="28629" y="864140"/>
            <a:ext cx="8897100" cy="3717600"/>
          </a:xfrm>
          <a:prstGeom prst="rect">
            <a:avLst/>
          </a:prstGeom>
          <a:noFill/>
          <a:ln>
            <a:noFill/>
          </a:ln>
        </p:spPr>
        <p:txBody>
          <a:bodyPr anchorCtr="0" anchor="t" bIns="45000" lIns="90000" spcFirstLastPara="1" rIns="90000" wrap="square" tIns="45000">
            <a:noAutofit/>
          </a:bodyPr>
          <a:lstStyle/>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Ley de Derechos Humanos de Illinois</a:t>
            </a:r>
            <a:endParaRPr b="0" i="0" sz="900" u="none" cap="none" strike="noStrike">
              <a:solidFill>
                <a:srgbClr val="000000"/>
              </a:solidFill>
              <a:latin typeface="Arial"/>
              <a:ea typeface="Arial"/>
              <a:cs typeface="Arial"/>
              <a:sym typeface="Arial"/>
            </a:endParaRPr>
          </a:p>
          <a:p>
            <a:pPr indent="0" lvl="0" marL="0" marR="0" rtl="0" algn="l">
              <a:lnSpc>
                <a:spcPct val="100000"/>
              </a:lnSpc>
              <a:spcBef>
                <a:spcPts val="0"/>
              </a:spcBef>
              <a:spcAft>
                <a:spcPts val="0"/>
              </a:spcAft>
              <a:buClr>
                <a:schemeClr val="dk1"/>
              </a:buClr>
              <a:buSzPts val="1100"/>
              <a:buFont typeface="Arial"/>
              <a:buNone/>
            </a:pPr>
            <a:r>
              <a:rPr lang="en" sz="1900">
                <a:latin typeface="Calibri"/>
                <a:ea typeface="Calibri"/>
                <a:cs typeface="Calibri"/>
                <a:sym typeface="Calibri"/>
              </a:rPr>
              <a:t>Prohíbe la discriminación en Illinois con respecto al empleo, el crédito financiero, los alojamientos públicos, la vivienda y el acoso sexual, así como el acoso sexual en la educación.</a:t>
            </a:r>
            <a:endParaRPr sz="1900">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t/>
            </a:r>
            <a:endParaRPr b="1" i="0" sz="2700" u="none" cap="none" strike="noStrike">
              <a:solidFill>
                <a:srgbClr val="000000"/>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3200"/>
              <a:buFont typeface="Arial"/>
              <a:buNone/>
            </a:pPr>
            <a:r>
              <a:rPr b="1" lang="en" sz="2700">
                <a:latin typeface="Calibri"/>
                <a:ea typeface="Calibri"/>
                <a:cs typeface="Calibri"/>
                <a:sym typeface="Calibri"/>
              </a:rPr>
              <a:t>Ley de Protección de los Inmigrantes de Illinois</a:t>
            </a:r>
            <a:endParaRPr b="0" i="0" sz="1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Los propietarios no pueden utilizar la condición de inmigrante para intimidar a los inquilinos u obligarlos a mudarse.</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t/>
            </a:r>
            <a:endParaRPr sz="1900">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chemeClr val="dk1"/>
              </a:buClr>
              <a:buSzPts val="1100"/>
              <a:buFont typeface="Arial"/>
              <a:buNone/>
            </a:pPr>
            <a:r>
              <a:rPr lang="en" sz="1900">
                <a:solidFill>
                  <a:schemeClr val="dk1"/>
                </a:solidFill>
                <a:latin typeface="Calibri"/>
                <a:ea typeface="Calibri"/>
                <a:cs typeface="Calibri"/>
                <a:sym typeface="Calibri"/>
              </a:rPr>
              <a:t>Los propietarios no pueden amenazar con llamar al ICE, aumentar el alquiler, desahuciar o cortar los servicios públicos por ejercer sus derechos o quejarse de problemas.</a:t>
            </a:r>
            <a:endParaRPr b="0" i="0" sz="1900" u="none" cap="none" strike="noStrike">
              <a:solidFill>
                <a:schemeClr val="dk1"/>
              </a:solidFill>
              <a:latin typeface="Calibri"/>
              <a:ea typeface="Calibri"/>
              <a:cs typeface="Calibri"/>
              <a:sym typeface="Calibri"/>
            </a:endParaRPr>
          </a:p>
          <a:p>
            <a:pPr indent="0" lvl="0" marL="0" marR="0" rtl="0" algn="l">
              <a:lnSpc>
                <a:spcPct val="100000"/>
              </a:lnSpc>
              <a:spcBef>
                <a:spcPts val="0"/>
              </a:spcBef>
              <a:spcAft>
                <a:spcPts val="0"/>
              </a:spcAft>
              <a:buClr>
                <a:srgbClr val="000000"/>
              </a:buClr>
              <a:buSzPts val="2400"/>
              <a:buFont typeface="Arial"/>
              <a:buNone/>
            </a:pPr>
            <a:r>
              <a:rPr b="1" lang="en" sz="1900">
                <a:solidFill>
                  <a:schemeClr val="dk1"/>
                </a:solidFill>
                <a:latin typeface="Calibri"/>
                <a:ea typeface="Calibri"/>
                <a:cs typeface="Calibri"/>
                <a:sym typeface="Calibri"/>
              </a:rPr>
              <a:t>Para denunciar la discriminación, llame al IDHR al (312) 814-6229 </a:t>
            </a:r>
            <a:endParaRPr b="1" i="0" sz="1900" u="none" cap="none" strike="noStrike">
              <a:solidFill>
                <a:schemeClr val="dk1"/>
              </a:solidFill>
              <a:latin typeface="Calibri"/>
              <a:ea typeface="Calibri"/>
              <a:cs typeface="Calibri"/>
              <a:sym typeface="Calibri"/>
            </a:endParaRPr>
          </a:p>
        </p:txBody>
      </p:sp>
      <p:sp>
        <p:nvSpPr>
          <p:cNvPr id="305" name="Google Shape;305;p44"/>
          <p:cNvSpPr/>
          <p:nvPr/>
        </p:nvSpPr>
        <p:spPr>
          <a:xfrm>
            <a:off x="0" y="-13166"/>
            <a:ext cx="9144000" cy="7803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06" name="Google Shape;306;p44"/>
          <p:cNvSpPr txBox="1"/>
          <p:nvPr/>
        </p:nvSpPr>
        <p:spPr>
          <a:xfrm>
            <a:off x="159212" y="139655"/>
            <a:ext cx="9135300" cy="672300"/>
          </a:xfrm>
          <a:prstGeom prst="rect">
            <a:avLst/>
          </a:prstGeom>
          <a:noFill/>
          <a:ln>
            <a:noFill/>
          </a:ln>
        </p:spPr>
        <p:txBody>
          <a:bodyPr anchorCtr="0" anchor="ctr" bIns="45000" lIns="90000" spcFirstLastPara="1" rIns="90000" wrap="square" tIns="45000">
            <a:noAutofit/>
          </a:bodyPr>
          <a:lstStyle/>
          <a:p>
            <a:pPr indent="0" lvl="0" marL="0" marR="0" rtl="0" algn="l">
              <a:lnSpc>
                <a:spcPct val="82000"/>
              </a:lnSpc>
              <a:spcBef>
                <a:spcPts val="0"/>
              </a:spcBef>
              <a:spcAft>
                <a:spcPts val="0"/>
              </a:spcAft>
              <a:buNone/>
            </a:pPr>
            <a:r>
              <a:rPr b="1" lang="en" sz="4800">
                <a:solidFill>
                  <a:schemeClr val="lt1"/>
                </a:solidFill>
                <a:latin typeface="Calibri"/>
                <a:ea typeface="Calibri"/>
                <a:cs typeface="Calibri"/>
                <a:sym typeface="Calibri"/>
              </a:rPr>
              <a:t>2. </a:t>
            </a:r>
            <a:r>
              <a:rPr b="1" lang="en" sz="4800">
                <a:solidFill>
                  <a:schemeClr val="lt1"/>
                </a:solidFill>
                <a:latin typeface="Calibri"/>
                <a:ea typeface="Calibri"/>
                <a:cs typeface="Calibri"/>
                <a:sym typeface="Calibri"/>
              </a:rPr>
              <a:t>Contra la discriminación</a:t>
            </a:r>
            <a:endParaRPr b="1" sz="4800">
              <a:solidFill>
                <a:schemeClr val="lt1"/>
              </a:solidFill>
              <a:latin typeface="Calibri"/>
              <a:ea typeface="Calibri"/>
              <a:cs typeface="Calibri"/>
              <a:sym typeface="Calibri"/>
            </a:endParaRPr>
          </a:p>
        </p:txBody>
      </p:sp>
      <p:grpSp>
        <p:nvGrpSpPr>
          <p:cNvPr id="307" name="Google Shape;307;p44"/>
          <p:cNvGrpSpPr/>
          <p:nvPr/>
        </p:nvGrpSpPr>
        <p:grpSpPr>
          <a:xfrm>
            <a:off x="0" y="4778583"/>
            <a:ext cx="9144000" cy="365000"/>
            <a:chOff x="0" y="6371444"/>
            <a:chExt cx="9144000" cy="486666"/>
          </a:xfrm>
        </p:grpSpPr>
        <p:sp>
          <p:nvSpPr>
            <p:cNvPr id="308" name="Google Shape;308;p44"/>
            <p:cNvSpPr/>
            <p:nvPr/>
          </p:nvSpPr>
          <p:spPr>
            <a:xfrm>
              <a:off x="0" y="6490010"/>
              <a:ext cx="9144000" cy="3681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sp>
          <p:nvSpPr>
            <p:cNvPr id="309" name="Google Shape;309;p44"/>
            <p:cNvSpPr/>
            <p:nvPr/>
          </p:nvSpPr>
          <p:spPr>
            <a:xfrm>
              <a:off x="0" y="6371444"/>
              <a:ext cx="9144000" cy="89400"/>
            </a:xfrm>
            <a:prstGeom prst="rect">
              <a:avLst/>
            </a:prstGeom>
            <a:solidFill>
              <a:srgbClr val="870000"/>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400"/>
                <a:buFont typeface="Arial"/>
                <a:buNone/>
              </a:pPr>
              <a:r>
                <a:t/>
              </a:r>
              <a:endParaRPr b="0" i="0" sz="1400" u="none" cap="none" strike="noStrike">
                <a:solidFill>
                  <a:schemeClr val="lt1"/>
                </a:solidFill>
                <a:latin typeface="Arial"/>
                <a:ea typeface="Arial"/>
                <a:cs typeface="Arial"/>
                <a:sym typeface="Arial"/>
              </a:endParaRPr>
            </a:p>
          </p:txBody>
        </p:sp>
      </p:grpSp>
      <p:sp>
        <p:nvSpPr>
          <p:cNvPr id="310" name="Google Shape;310;p44"/>
          <p:cNvSpPr txBox="1"/>
          <p:nvPr>
            <p:ph idx="12" type="sldNum"/>
          </p:nvPr>
        </p:nvSpPr>
        <p:spPr>
          <a:xfrm>
            <a:off x="6457950" y="3575448"/>
            <a:ext cx="2057400" cy="205500"/>
          </a:xfrm>
          <a:prstGeom prst="rect">
            <a:avLst/>
          </a:prstGeom>
          <a:noFill/>
          <a:ln>
            <a:noFill/>
          </a:ln>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225"/>
              <a:buFont typeface="Calibri"/>
              <a:buNone/>
            </a:pPr>
            <a:fld id="{00000000-1234-1234-1234-123412341234}" type="slidenum">
              <a:rPr lang="en"/>
              <a:t>‹#›</a:t>
            </a:fld>
            <a:endParaRPr/>
          </a:p>
        </p:txBody>
      </p:sp>
    </p:spTree>
  </p:cSld>
  <p:clrMapOvr>
    <a:masterClrMapping/>
  </p:clrMapOvr>
</p:sld>
</file>

<file path=ppt/theme/theme1.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1_Retrospect">
  <a:themeElements>
    <a:clrScheme name="Red">
      <a:dk1>
        <a:srgbClr val="000000"/>
      </a:dk1>
      <a:lt1>
        <a:srgbClr val="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